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2.xml" ContentType="application/vnd.ms-office.chartstyl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m.ad.falun.se\users\usersdir06\CJO33\Statistik\Befolkningsprognos\Falun%202022\Omv&#229;rdnad\data_kommundelar_omv_mk_2302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m.ad.falun.se\users\usersdir06\CJO33\Statistik\Befolkningsprognos\Falun%202022\Omv&#229;rdnad\data_kommundelar_omv_mk_2302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Ökning medborgare 80 år och äldre per serviceort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Sammanfattning!$A$3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Sammanfattning!$B$3:$H$3</c:f>
              <c:numCache>
                <c:formatCode>0</c:formatCode>
                <c:ptCount val="7"/>
                <c:pt idx="0">
                  <c:v>56.607285851579455</c:v>
                </c:pt>
                <c:pt idx="1">
                  <c:v>252.86648738435841</c:v>
                </c:pt>
                <c:pt idx="2">
                  <c:v>135.47765278004275</c:v>
                </c:pt>
                <c:pt idx="3">
                  <c:v>166.41540011626111</c:v>
                </c:pt>
                <c:pt idx="4">
                  <c:v>191.1043905777654</c:v>
                </c:pt>
                <c:pt idx="5">
                  <c:v>334.60170039839255</c:v>
                </c:pt>
                <c:pt idx="6">
                  <c:v>73.425330772843594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E0-409D-8454-D6191F67A151}"/>
            </c:ext>
          </c:extLst>
        </c:ser>
        <c:ser>
          <c:idx val="1"/>
          <c:order val="1"/>
          <c:tx>
            <c:strRef>
              <c:f>Sammanfattning!$A$4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Sammanfattning!$B$4:$H$4</c:f>
              <c:numCache>
                <c:formatCode>0</c:formatCode>
                <c:ptCount val="7"/>
                <c:pt idx="0">
                  <c:v>60.230691884115998</c:v>
                </c:pt>
                <c:pt idx="1">
                  <c:v>279.8416317305502</c:v>
                </c:pt>
                <c:pt idx="2">
                  <c:v>142.68374079764959</c:v>
                </c:pt>
                <c:pt idx="3">
                  <c:v>170.79513838491621</c:v>
                </c:pt>
                <c:pt idx="4">
                  <c:v>202.78237640283498</c:v>
                </c:pt>
                <c:pt idx="5">
                  <c:v>333.75556022876822</c:v>
                </c:pt>
                <c:pt idx="6">
                  <c:v>73.1368486407505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E0-409D-8454-D6191F67A151}"/>
            </c:ext>
          </c:extLst>
        </c:ser>
        <c:ser>
          <c:idx val="2"/>
          <c:order val="2"/>
          <c:tx>
            <c:strRef>
              <c:f>Sammanfattning!$A$5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Sammanfattning!$B$5:$H$5</c:f>
              <c:numCache>
                <c:formatCode>0</c:formatCode>
                <c:ptCount val="7"/>
                <c:pt idx="0">
                  <c:v>61.038373954963902</c:v>
                </c:pt>
                <c:pt idx="1">
                  <c:v>301.03391973809744</c:v>
                </c:pt>
                <c:pt idx="2">
                  <c:v>151.09763099169521</c:v>
                </c:pt>
                <c:pt idx="3">
                  <c:v>182.46422006499381</c:v>
                </c:pt>
                <c:pt idx="4">
                  <c:v>224.2239401539197</c:v>
                </c:pt>
                <c:pt idx="5">
                  <c:v>366.37196864383088</c:v>
                </c:pt>
                <c:pt idx="6">
                  <c:v>79.387481400407736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E0-409D-8454-D6191F67A151}"/>
            </c:ext>
          </c:extLst>
        </c:ser>
        <c:ser>
          <c:idx val="3"/>
          <c:order val="3"/>
          <c:tx>
            <c:strRef>
              <c:f>Sammanfattning!$A$6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Sammanfattning!$B$6:$H$6</c:f>
              <c:numCache>
                <c:formatCode>0</c:formatCode>
                <c:ptCount val="7"/>
                <c:pt idx="0">
                  <c:v>64.722538342779586</c:v>
                </c:pt>
                <c:pt idx="1">
                  <c:v>316.89119059649022</c:v>
                </c:pt>
                <c:pt idx="2">
                  <c:v>157.77462780288198</c:v>
                </c:pt>
                <c:pt idx="3">
                  <c:v>191.96254959580631</c:v>
                </c:pt>
                <c:pt idx="4">
                  <c:v>242.90834788144502</c:v>
                </c:pt>
                <c:pt idx="5">
                  <c:v>386.23938903568268</c:v>
                </c:pt>
                <c:pt idx="6">
                  <c:v>81.122616965976064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E0-409D-8454-D6191F67A151}"/>
            </c:ext>
          </c:extLst>
        </c:ser>
        <c:ser>
          <c:idx val="4"/>
          <c:order val="4"/>
          <c:tx>
            <c:strRef>
              <c:f>Sammanfattning!$A$7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Sammanfattning!$B$7:$H$7</c:f>
              <c:numCache>
                <c:formatCode>0</c:formatCode>
                <c:ptCount val="7"/>
                <c:pt idx="0">
                  <c:v>70.39056606236305</c:v>
                </c:pt>
                <c:pt idx="1">
                  <c:v>332.25788732986729</c:v>
                </c:pt>
                <c:pt idx="2">
                  <c:v>160.43765757704762</c:v>
                </c:pt>
                <c:pt idx="3">
                  <c:v>201.96856895278239</c:v>
                </c:pt>
                <c:pt idx="4">
                  <c:v>249.92414501569681</c:v>
                </c:pt>
                <c:pt idx="5">
                  <c:v>397.3564771294806</c:v>
                </c:pt>
                <c:pt idx="6">
                  <c:v>86.635636957290544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E0-409D-8454-D6191F67A151}"/>
            </c:ext>
          </c:extLst>
        </c:ser>
        <c:ser>
          <c:idx val="5"/>
          <c:order val="5"/>
          <c:tx>
            <c:strRef>
              <c:f>Sammanfattning!$A$8</c:f>
              <c:strCache>
                <c:ptCount val="1"/>
                <c:pt idx="0">
                  <c:v>2027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Sammanfattning!$B$8:$H$8</c:f>
              <c:numCache>
                <c:formatCode>0</c:formatCode>
                <c:ptCount val="7"/>
                <c:pt idx="0">
                  <c:v>75.254282418832702</c:v>
                </c:pt>
                <c:pt idx="1">
                  <c:v>343.69596808477183</c:v>
                </c:pt>
                <c:pt idx="2">
                  <c:v>163.91008678305334</c:v>
                </c:pt>
                <c:pt idx="3">
                  <c:v>204.16357452305709</c:v>
                </c:pt>
                <c:pt idx="4">
                  <c:v>261.13885415716868</c:v>
                </c:pt>
                <c:pt idx="5">
                  <c:v>411.42966167023451</c:v>
                </c:pt>
                <c:pt idx="6">
                  <c:v>95.758224474726291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E0-409D-8454-D6191F67A151}"/>
            </c:ext>
          </c:extLst>
        </c:ser>
        <c:ser>
          <c:idx val="6"/>
          <c:order val="6"/>
          <c:tx>
            <c:strRef>
              <c:f>Sammanfattning!$A$9</c:f>
              <c:strCache>
                <c:ptCount val="1"/>
                <c:pt idx="0">
                  <c:v>2028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Sammanfattning!$B$9:$H$9</c:f>
              <c:numCache>
                <c:formatCode>0</c:formatCode>
                <c:ptCount val="7"/>
                <c:pt idx="0">
                  <c:v>72.672298850261683</c:v>
                </c:pt>
                <c:pt idx="1">
                  <c:v>352.67485681670848</c:v>
                </c:pt>
                <c:pt idx="2">
                  <c:v>162.88525679520339</c:v>
                </c:pt>
                <c:pt idx="3">
                  <c:v>212.48729228119711</c:v>
                </c:pt>
                <c:pt idx="4">
                  <c:v>266.81150527610311</c:v>
                </c:pt>
                <c:pt idx="5">
                  <c:v>424.13063551904077</c:v>
                </c:pt>
                <c:pt idx="6">
                  <c:v>92.062998847016701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E0-409D-8454-D6191F67A151}"/>
            </c:ext>
          </c:extLst>
        </c:ser>
        <c:ser>
          <c:idx val="7"/>
          <c:order val="7"/>
          <c:tx>
            <c:strRef>
              <c:f>Sammanfattning!$A$10</c:f>
              <c:strCache>
                <c:ptCount val="1"/>
                <c:pt idx="0">
                  <c:v>2029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Sammanfattning!$B$10:$H$10</c:f>
              <c:numCache>
                <c:formatCode>0</c:formatCode>
                <c:ptCount val="7"/>
                <c:pt idx="0">
                  <c:v>75.811491548799836</c:v>
                </c:pt>
                <c:pt idx="1">
                  <c:v>360.53840470842948</c:v>
                </c:pt>
                <c:pt idx="2">
                  <c:v>166.57593729035989</c:v>
                </c:pt>
                <c:pt idx="3">
                  <c:v>229.23855215357122</c:v>
                </c:pt>
                <c:pt idx="4">
                  <c:v>270.34539157175141</c:v>
                </c:pt>
                <c:pt idx="5">
                  <c:v>444.36500481844399</c:v>
                </c:pt>
                <c:pt idx="6">
                  <c:v>96.906958771107497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E0-409D-8454-D6191F67A151}"/>
            </c:ext>
          </c:extLst>
        </c:ser>
        <c:ser>
          <c:idx val="8"/>
          <c:order val="8"/>
          <c:tx>
            <c:strRef>
              <c:f>Sammanfattning!$A$11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Sammanfattning!$B$11:$H$11</c:f>
              <c:numCache>
                <c:formatCode>0</c:formatCode>
                <c:ptCount val="7"/>
                <c:pt idx="0">
                  <c:v>75.162470356330203</c:v>
                </c:pt>
                <c:pt idx="1">
                  <c:v>356.58459501694256</c:v>
                </c:pt>
                <c:pt idx="2">
                  <c:v>169.74250320942477</c:v>
                </c:pt>
                <c:pt idx="3">
                  <c:v>236.88977293604611</c:v>
                </c:pt>
                <c:pt idx="4">
                  <c:v>282.49881670567538</c:v>
                </c:pt>
                <c:pt idx="5">
                  <c:v>455.44581904424211</c:v>
                </c:pt>
                <c:pt idx="6">
                  <c:v>95.338059121882694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E0-409D-8454-D6191F67A151}"/>
            </c:ext>
          </c:extLst>
        </c:ser>
        <c:ser>
          <c:idx val="9"/>
          <c:order val="9"/>
          <c:tx>
            <c:strRef>
              <c:f>Sammanfattning!$A$12</c:f>
              <c:strCache>
                <c:ptCount val="1"/>
                <c:pt idx="0">
                  <c:v>2031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Sammanfattning!$B$12:$H$12</c:f>
              <c:numCache>
                <c:formatCode>0</c:formatCode>
                <c:ptCount val="7"/>
                <c:pt idx="0">
                  <c:v>77.317866971582745</c:v>
                </c:pt>
                <c:pt idx="1">
                  <c:v>358.64405921070994</c:v>
                </c:pt>
                <c:pt idx="2">
                  <c:v>168.0313150847459</c:v>
                </c:pt>
                <c:pt idx="3">
                  <c:v>237.63342873494139</c:v>
                </c:pt>
                <c:pt idx="4">
                  <c:v>287.08731188574302</c:v>
                </c:pt>
                <c:pt idx="5">
                  <c:v>444.89269366716343</c:v>
                </c:pt>
                <c:pt idx="6">
                  <c:v>93.619306642258834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4E0-409D-8454-D6191F67A151}"/>
            </c:ext>
          </c:extLst>
        </c:ser>
        <c:ser>
          <c:idx val="10"/>
          <c:order val="10"/>
          <c:tx>
            <c:strRef>
              <c:f>Sammanfattning!$A$13</c:f>
              <c:strCache>
                <c:ptCount val="1"/>
                <c:pt idx="0">
                  <c:v>2032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Sammanfattning!$B$13:$H$13</c:f>
              <c:numCache>
                <c:formatCode>0</c:formatCode>
                <c:ptCount val="7"/>
                <c:pt idx="0">
                  <c:v>76.45736602754657</c:v>
                </c:pt>
                <c:pt idx="1">
                  <c:v>354.88068237275752</c:v>
                </c:pt>
                <c:pt idx="2">
                  <c:v>163.74584516616599</c:v>
                </c:pt>
                <c:pt idx="3">
                  <c:v>239.07375815979333</c:v>
                </c:pt>
                <c:pt idx="4">
                  <c:v>285.075418967899</c:v>
                </c:pt>
                <c:pt idx="5">
                  <c:v>454.26151315353025</c:v>
                </c:pt>
                <c:pt idx="6">
                  <c:v>97.022545914425848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4E0-409D-8454-D6191F67A151}"/>
            </c:ext>
          </c:extLst>
        </c:ser>
        <c:ser>
          <c:idx val="11"/>
          <c:order val="11"/>
          <c:tx>
            <c:strRef>
              <c:f>Sammanfattning!$A$14</c:f>
              <c:strCache>
                <c:ptCount val="1"/>
                <c:pt idx="0">
                  <c:v>2033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Sammanfattning!$B$14:$H$14</c:f>
              <c:numCache>
                <c:formatCode>0</c:formatCode>
                <c:ptCount val="7"/>
                <c:pt idx="0">
                  <c:v>74.786235103638134</c:v>
                </c:pt>
                <c:pt idx="1">
                  <c:v>351.36823414845111</c:v>
                </c:pt>
                <c:pt idx="2">
                  <c:v>162.69256842341181</c:v>
                </c:pt>
                <c:pt idx="3">
                  <c:v>242.96736498043569</c:v>
                </c:pt>
                <c:pt idx="4">
                  <c:v>277.64619482917908</c:v>
                </c:pt>
                <c:pt idx="5">
                  <c:v>457.2683941614078</c:v>
                </c:pt>
                <c:pt idx="6">
                  <c:v>95.983055984369031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4E0-409D-8454-D6191F67A151}"/>
            </c:ext>
          </c:extLst>
        </c:ser>
        <c:ser>
          <c:idx val="12"/>
          <c:order val="12"/>
          <c:tx>
            <c:strRef>
              <c:f>Sammanfattning!$A$15</c:f>
              <c:strCache>
                <c:ptCount val="1"/>
                <c:pt idx="0">
                  <c:v>2034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Sammanfattning!$B$15:$H$15</c:f>
              <c:numCache>
                <c:formatCode>0</c:formatCode>
                <c:ptCount val="7"/>
                <c:pt idx="0">
                  <c:v>75.023550002285447</c:v>
                </c:pt>
                <c:pt idx="1">
                  <c:v>352.13901549983183</c:v>
                </c:pt>
                <c:pt idx="2">
                  <c:v>164.94659383245312</c:v>
                </c:pt>
                <c:pt idx="3">
                  <c:v>252.2709278261367</c:v>
                </c:pt>
                <c:pt idx="4">
                  <c:v>285.9863327225728</c:v>
                </c:pt>
                <c:pt idx="5">
                  <c:v>463.33790034484934</c:v>
                </c:pt>
                <c:pt idx="6">
                  <c:v>91.414088505431437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4E0-409D-8454-D6191F67A151}"/>
            </c:ext>
          </c:extLst>
        </c:ser>
        <c:ser>
          <c:idx val="13"/>
          <c:order val="13"/>
          <c:tx>
            <c:strRef>
              <c:f>Sammanfattning!$A$16</c:f>
              <c:strCache>
                <c:ptCount val="1"/>
                <c:pt idx="0">
                  <c:v>2035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Sammanfattning!$B$2:$H$2</c:f>
              <c:strCache>
                <c:ptCount val="7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</c:strCache>
            </c:strRef>
          </c:cat>
          <c:val>
            <c:numRef>
              <c:f>Sammanfattning!$B$16:$H$16</c:f>
              <c:numCache>
                <c:formatCode>0</c:formatCode>
                <c:ptCount val="7"/>
                <c:pt idx="0">
                  <c:v>75.257751356034419</c:v>
                </c:pt>
                <c:pt idx="1">
                  <c:v>351.01302861315429</c:v>
                </c:pt>
                <c:pt idx="2">
                  <c:v>166.3441779700685</c:v>
                </c:pt>
                <c:pt idx="3">
                  <c:v>253.87422202952351</c:v>
                </c:pt>
                <c:pt idx="4">
                  <c:v>301.80610229300311</c:v>
                </c:pt>
                <c:pt idx="5">
                  <c:v>463.8492081991937</c:v>
                </c:pt>
                <c:pt idx="6">
                  <c:v>95.320588720495181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4E0-409D-8454-D6191F67A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2813216"/>
        <c:axId val="1272813544"/>
      </c:barChart>
      <c:catAx>
        <c:axId val="127281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2813544"/>
        <c:crosses val="autoZero"/>
        <c:auto val="1"/>
        <c:lblAlgn val="ctr"/>
        <c:lblOffset val="100"/>
        <c:noMultiLvlLbl val="0"/>
      </c:catAx>
      <c:valAx>
        <c:axId val="1272813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281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Ökning medborgare 80 år och äldre per serviceort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Sammanfattning!$A$3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(Sammanfattning!$C$3,Sammanfattning!$E$3,Sammanfattning!$G$3)</c:f>
              <c:numCache>
                <c:formatCode>0</c:formatCode>
                <c:ptCount val="3"/>
                <c:pt idx="0">
                  <c:v>252.86648738435841</c:v>
                </c:pt>
                <c:pt idx="1">
                  <c:v>166.41540011626111</c:v>
                </c:pt>
                <c:pt idx="2">
                  <c:v>334.60170039839255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39-4C08-8EED-EDC887B41F23}"/>
            </c:ext>
          </c:extLst>
        </c:ser>
        <c:ser>
          <c:idx val="1"/>
          <c:order val="1"/>
          <c:tx>
            <c:strRef>
              <c:f>Sammanfattning!$A$4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(Sammanfattning!$C$4,Sammanfattning!$E$4,Sammanfattning!$G$4)</c:f>
              <c:numCache>
                <c:formatCode>0</c:formatCode>
                <c:ptCount val="3"/>
                <c:pt idx="0">
                  <c:v>279.8416317305502</c:v>
                </c:pt>
                <c:pt idx="1">
                  <c:v>170.79513838491621</c:v>
                </c:pt>
                <c:pt idx="2">
                  <c:v>333.75556022876822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39-4C08-8EED-EDC887B41F23}"/>
            </c:ext>
          </c:extLst>
        </c:ser>
        <c:ser>
          <c:idx val="2"/>
          <c:order val="2"/>
          <c:tx>
            <c:strRef>
              <c:f>Sammanfattning!$A$5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(Sammanfattning!$C$5,Sammanfattning!$E$5,Sammanfattning!$G$5)</c:f>
              <c:numCache>
                <c:formatCode>0</c:formatCode>
                <c:ptCount val="3"/>
                <c:pt idx="0">
                  <c:v>301.03391973809744</c:v>
                </c:pt>
                <c:pt idx="1">
                  <c:v>182.46422006499381</c:v>
                </c:pt>
                <c:pt idx="2">
                  <c:v>366.37196864383088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39-4C08-8EED-EDC887B41F23}"/>
            </c:ext>
          </c:extLst>
        </c:ser>
        <c:ser>
          <c:idx val="3"/>
          <c:order val="3"/>
          <c:tx>
            <c:strRef>
              <c:f>Sammanfattning!$A$6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(Sammanfattning!$C$6,Sammanfattning!$E$6,Sammanfattning!$G$6)</c:f>
              <c:numCache>
                <c:formatCode>0</c:formatCode>
                <c:ptCount val="3"/>
                <c:pt idx="0">
                  <c:v>316.89119059649022</c:v>
                </c:pt>
                <c:pt idx="1">
                  <c:v>191.96254959580631</c:v>
                </c:pt>
                <c:pt idx="2">
                  <c:v>386.23938903568268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39-4C08-8EED-EDC887B41F23}"/>
            </c:ext>
          </c:extLst>
        </c:ser>
        <c:ser>
          <c:idx val="4"/>
          <c:order val="4"/>
          <c:tx>
            <c:strRef>
              <c:f>Sammanfattning!$A$7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(Sammanfattning!$C$7,Sammanfattning!$E$7,Sammanfattning!$G$7)</c:f>
              <c:numCache>
                <c:formatCode>0</c:formatCode>
                <c:ptCount val="3"/>
                <c:pt idx="0">
                  <c:v>332.25788732986729</c:v>
                </c:pt>
                <c:pt idx="1">
                  <c:v>201.96856895278239</c:v>
                </c:pt>
                <c:pt idx="2">
                  <c:v>397.3564771294806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39-4C08-8EED-EDC887B41F23}"/>
            </c:ext>
          </c:extLst>
        </c:ser>
        <c:ser>
          <c:idx val="5"/>
          <c:order val="5"/>
          <c:tx>
            <c:strRef>
              <c:f>Sammanfattning!$A$8</c:f>
              <c:strCache>
                <c:ptCount val="1"/>
                <c:pt idx="0">
                  <c:v>2027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(Sammanfattning!$C$8,Sammanfattning!$E$8,Sammanfattning!$G$8)</c:f>
              <c:numCache>
                <c:formatCode>0</c:formatCode>
                <c:ptCount val="3"/>
                <c:pt idx="0">
                  <c:v>343.69596808477183</c:v>
                </c:pt>
                <c:pt idx="1">
                  <c:v>204.16357452305709</c:v>
                </c:pt>
                <c:pt idx="2">
                  <c:v>411.42966167023451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39-4C08-8EED-EDC887B41F23}"/>
            </c:ext>
          </c:extLst>
        </c:ser>
        <c:ser>
          <c:idx val="6"/>
          <c:order val="6"/>
          <c:tx>
            <c:strRef>
              <c:f>Sammanfattning!$A$9</c:f>
              <c:strCache>
                <c:ptCount val="1"/>
                <c:pt idx="0">
                  <c:v>2028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(Sammanfattning!$C$9,Sammanfattning!$E$9,Sammanfattning!$G$9)</c:f>
              <c:numCache>
                <c:formatCode>0</c:formatCode>
                <c:ptCount val="3"/>
                <c:pt idx="0">
                  <c:v>352.67485681670848</c:v>
                </c:pt>
                <c:pt idx="1">
                  <c:v>212.48729228119711</c:v>
                </c:pt>
                <c:pt idx="2">
                  <c:v>424.13063551904077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39-4C08-8EED-EDC887B41F23}"/>
            </c:ext>
          </c:extLst>
        </c:ser>
        <c:ser>
          <c:idx val="7"/>
          <c:order val="7"/>
          <c:tx>
            <c:strRef>
              <c:f>Sammanfattning!$A$10</c:f>
              <c:strCache>
                <c:ptCount val="1"/>
                <c:pt idx="0">
                  <c:v>2029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(Sammanfattning!$C$10,Sammanfattning!$E$10,Sammanfattning!$G$10)</c:f>
              <c:numCache>
                <c:formatCode>0</c:formatCode>
                <c:ptCount val="3"/>
                <c:pt idx="0">
                  <c:v>360.53840470842948</c:v>
                </c:pt>
                <c:pt idx="1">
                  <c:v>229.23855215357122</c:v>
                </c:pt>
                <c:pt idx="2">
                  <c:v>444.36500481844399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A39-4C08-8EED-EDC887B41F23}"/>
            </c:ext>
          </c:extLst>
        </c:ser>
        <c:ser>
          <c:idx val="8"/>
          <c:order val="8"/>
          <c:tx>
            <c:strRef>
              <c:f>Sammanfattning!$A$11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(Sammanfattning!$C$11,Sammanfattning!$E$11,Sammanfattning!$G$11)</c:f>
              <c:numCache>
                <c:formatCode>0</c:formatCode>
                <c:ptCount val="3"/>
                <c:pt idx="0">
                  <c:v>356.58459501694256</c:v>
                </c:pt>
                <c:pt idx="1">
                  <c:v>236.88977293604611</c:v>
                </c:pt>
                <c:pt idx="2">
                  <c:v>455.44581904424211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39-4C08-8EED-EDC887B41F23}"/>
            </c:ext>
          </c:extLst>
        </c:ser>
        <c:ser>
          <c:idx val="9"/>
          <c:order val="9"/>
          <c:tx>
            <c:strRef>
              <c:f>Sammanfattning!$A$12</c:f>
              <c:strCache>
                <c:ptCount val="1"/>
                <c:pt idx="0">
                  <c:v>2031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(Sammanfattning!$C$12,Sammanfattning!$E$12,Sammanfattning!$G$12)</c:f>
              <c:numCache>
                <c:formatCode>0</c:formatCode>
                <c:ptCount val="3"/>
                <c:pt idx="0">
                  <c:v>358.64405921070994</c:v>
                </c:pt>
                <c:pt idx="1">
                  <c:v>237.63342873494139</c:v>
                </c:pt>
                <c:pt idx="2">
                  <c:v>444.89269366716343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A39-4C08-8EED-EDC887B41F23}"/>
            </c:ext>
          </c:extLst>
        </c:ser>
        <c:ser>
          <c:idx val="10"/>
          <c:order val="10"/>
          <c:tx>
            <c:strRef>
              <c:f>Sammanfattning!$A$13</c:f>
              <c:strCache>
                <c:ptCount val="1"/>
                <c:pt idx="0">
                  <c:v>2032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(Sammanfattning!$C$13,Sammanfattning!$E$13,Sammanfattning!$G$13)</c:f>
              <c:numCache>
                <c:formatCode>0</c:formatCode>
                <c:ptCount val="3"/>
                <c:pt idx="0">
                  <c:v>354.88068237275752</c:v>
                </c:pt>
                <c:pt idx="1">
                  <c:v>239.07375815979333</c:v>
                </c:pt>
                <c:pt idx="2">
                  <c:v>454.26151315353025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39-4C08-8EED-EDC887B41F23}"/>
            </c:ext>
          </c:extLst>
        </c:ser>
        <c:ser>
          <c:idx val="11"/>
          <c:order val="11"/>
          <c:tx>
            <c:strRef>
              <c:f>Sammanfattning!$A$14</c:f>
              <c:strCache>
                <c:ptCount val="1"/>
                <c:pt idx="0">
                  <c:v>2033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(Sammanfattning!$C$14,Sammanfattning!$E$14,Sammanfattning!$G$14)</c:f>
              <c:numCache>
                <c:formatCode>0</c:formatCode>
                <c:ptCount val="3"/>
                <c:pt idx="0">
                  <c:v>351.36823414845111</c:v>
                </c:pt>
                <c:pt idx="1">
                  <c:v>242.96736498043569</c:v>
                </c:pt>
                <c:pt idx="2">
                  <c:v>457.2683941614078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A39-4C08-8EED-EDC887B41F23}"/>
            </c:ext>
          </c:extLst>
        </c:ser>
        <c:ser>
          <c:idx val="12"/>
          <c:order val="12"/>
          <c:tx>
            <c:strRef>
              <c:f>Sammanfattning!$A$15</c:f>
              <c:strCache>
                <c:ptCount val="1"/>
                <c:pt idx="0">
                  <c:v>2034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(Sammanfattning!$C$15,Sammanfattning!$E$15,Sammanfattning!$G$15)</c:f>
              <c:numCache>
                <c:formatCode>0</c:formatCode>
                <c:ptCount val="3"/>
                <c:pt idx="0">
                  <c:v>352.13901549983183</c:v>
                </c:pt>
                <c:pt idx="1">
                  <c:v>252.2709278261367</c:v>
                </c:pt>
                <c:pt idx="2">
                  <c:v>463.33790034484934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A39-4C08-8EED-EDC887B41F23}"/>
            </c:ext>
          </c:extLst>
        </c:ser>
        <c:ser>
          <c:idx val="13"/>
          <c:order val="13"/>
          <c:tx>
            <c:strRef>
              <c:f>Sammanfattning!$A$16</c:f>
              <c:strCache>
                <c:ptCount val="1"/>
                <c:pt idx="0">
                  <c:v>2035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(Sammanfattning!$C$2,Sammanfattning!$E$2,Sammanfattning!$G$2)</c:f>
              <c:strCache>
                <c:ptCount val="3"/>
                <c:pt idx="0">
                  <c:v>Bjursås</c:v>
                </c:pt>
                <c:pt idx="1">
                  <c:v>Grycksbo</c:v>
                </c:pt>
                <c:pt idx="2">
                  <c:v>Svärdsjö</c:v>
                </c:pt>
              </c:strCache>
            </c:strRef>
          </c:cat>
          <c:val>
            <c:numRef>
              <c:f>(Sammanfattning!$C$16,Sammanfattning!$E$16,Sammanfattning!$G$16)</c:f>
              <c:numCache>
                <c:formatCode>0</c:formatCode>
                <c:ptCount val="3"/>
                <c:pt idx="0">
                  <c:v>351.01302861315429</c:v>
                </c:pt>
                <c:pt idx="1">
                  <c:v>253.87422202952351</c:v>
                </c:pt>
                <c:pt idx="2">
                  <c:v>463.8492081991937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A39-4C08-8EED-EDC887B41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2813216"/>
        <c:axId val="1272813544"/>
      </c:barChart>
      <c:catAx>
        <c:axId val="127281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2813544"/>
        <c:crosses val="autoZero"/>
        <c:auto val="1"/>
        <c:lblAlgn val="ctr"/>
        <c:lblOffset val="100"/>
        <c:noMultiLvlLbl val="0"/>
      </c:catAx>
      <c:valAx>
        <c:axId val="1272813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281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477C90-E7D1-B9F5-3742-131E74FA9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E139C0-EE7C-11E0-CBE7-966FB69A2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7A3DFA-CEAB-C2B1-4861-84BCFF14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4468DA-4DEB-F710-BD6E-5FE400FC8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B37C14-E168-E04B-B8F2-89D0D330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07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C722C5-340E-1791-F30E-B8D06CC0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8362C22-F849-64B8-969F-5964A6794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C1DBD6-CFD6-F56B-7713-CDA4D3F5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D305A5-1B31-FDA9-FEB2-D234438E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0B167E-813F-7AA5-69BF-B9D3C92F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43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70EBD02-2607-FEC1-E6CD-7967971D9E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9D7D1E6-9EDD-F3DA-FBCA-D53407F0F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6F0292-945F-E73B-FE1A-1DDF74CE5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8D2222-FC11-E00A-64CA-D65A18C6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10D045-2CD0-00D2-47BA-9376798B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09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2212C-B889-30F6-1767-89B9225D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3F54A2-52E7-A48F-455D-79E4EF99D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476BC7-5293-6ED2-B6A1-F2EC9D56F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2E6D09-FD1C-ED72-4892-767D9622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8C23EF-2A1C-56D9-F96D-0D55A5D7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75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F0B28B-500A-3ED8-6F9C-15E7304D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1E8BB3-C771-A538-606A-7AE4D3D1D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AC9941-80D4-9C6D-C052-B9E168F0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5EB654-2D11-B2CA-C992-1F9B55A1E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3FD695-19BC-C674-33C5-370E0B05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79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DCE5CB-16DA-1202-F612-634441F9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66D1E5-D1EB-E207-ED4B-9D62C2A47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F6092AF-7170-0956-4B7C-BDD310B9B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2BFAF8-0358-A076-ECDE-FADA37B8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FDCC552-C7C2-AF8A-DF64-291DC55A9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AE66638-A6D9-A40D-8139-944FB13C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97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902D9-BDF6-8689-FDC5-B7DE90DD6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F5360E-A7A8-11C6-4533-C4EAC74A2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2ADB112-F7EA-77A9-0F73-1770EA62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D6DEBE-AF29-91BA-29E3-EAF959037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8921AE-0FCE-962A-365A-28AA5A451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40D3009-5D71-4193-E867-3D5A1959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7455561-D3A3-B899-4178-05991EB7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DF21B7D-E663-947C-257A-5B17EF8B5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86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D8884-BA1D-7785-AE95-A14A6365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5F8358F-DAD7-C55D-A7C0-E97586B3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4FD4AE0-959F-E29E-36A7-45957594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0D94EDD-A530-7E41-5A2C-8A98000D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16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363FF90-A74D-D5A2-2175-925735E2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1EF8D56-C1B8-8570-FDD4-88CD39B9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49A4EC1-AF79-275A-CDE1-11D99F68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90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57F902-1C3E-37B8-EDE6-347219820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DB6B88-9412-2440-D81D-F37C9EDA6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1D28C1-7F5C-B254-8ACB-AF7FD579A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730317F-9507-3287-74E4-69AC8005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9B620F-B02F-8563-38CD-14D57801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E38A86-4512-A396-15F9-236341604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401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96D28F-7D3D-4A53-6D6E-ED4C237B0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331F5A3-4189-1527-2057-C381C01BA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CA0F06-6D50-A0E5-2E8B-BDF5CE439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5B62C5-B32F-6310-6845-EC48C18C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CEB967-BD80-28CD-2558-A41E2C03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5280042-36B4-7153-AC01-F834D825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888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E3F9F1A-303A-48C1-9B38-5AF904BE0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C92323C-662A-6DAF-5ED7-A825BFDBC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4861AD-0E4B-7EDD-F882-E422A58A9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5662C-90CC-4E4A-A7C2-E0DC37A46B7D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00839F-F774-028D-B1B8-461DC92E2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F89FD5-3355-2951-293A-D0ACC3F9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A1C81-D054-4CE6-9B9C-F1C9CE6349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05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7EF741C-9CDC-49DB-AC65-AA2FE7103D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7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89A6534-1B27-46C1-AC2E-B58BBD24E3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52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3EF6E33B33FE40BCD0ADE4603D84F1" ma:contentTypeVersion="17" ma:contentTypeDescription="Skapa ett nytt dokument." ma:contentTypeScope="" ma:versionID="0e31bd1fc08e8ceefeae67b8774c97b8">
  <xsd:schema xmlns:xsd="http://www.w3.org/2001/XMLSchema" xmlns:xs="http://www.w3.org/2001/XMLSchema" xmlns:p="http://schemas.microsoft.com/office/2006/metadata/properties" xmlns:ns2="4b634e65-965d-4f44-8724-8933e6128f97" xmlns:ns3="eaff9761-31b3-404b-8476-c966b9697cee" targetNamespace="http://schemas.microsoft.com/office/2006/metadata/properties" ma:root="true" ma:fieldsID="69882a033113f0fdc84c2347c0859fe2" ns2:_="" ns3:_="">
    <xsd:import namespace="4b634e65-965d-4f44-8724-8933e6128f97"/>
    <xsd:import namespace="eaff9761-31b3-404b-8476-c966b9697c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34e65-965d-4f44-8724-8933e6128f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ac711ef0-d33f-45c5-8522-55000000d2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ff9761-31b3-404b-8476-c966b9697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bde6442-ad9a-4c92-8f3b-80630dae55be}" ma:internalName="TaxCatchAll" ma:showField="CatchAllData" ma:web="eaff9761-31b3-404b-8476-c966b9697c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b634e65-965d-4f44-8724-8933e6128f97">
      <Terms xmlns="http://schemas.microsoft.com/office/infopath/2007/PartnerControls"/>
    </lcf76f155ced4ddcb4097134ff3c332f>
    <TaxCatchAll xmlns="eaff9761-31b3-404b-8476-c966b9697cee" xsi:nil="true"/>
  </documentManagement>
</p:properties>
</file>

<file path=customXml/itemProps1.xml><?xml version="1.0" encoding="utf-8"?>
<ds:datastoreItem xmlns:ds="http://schemas.openxmlformats.org/officeDocument/2006/customXml" ds:itemID="{CAD185B2-A261-4AA1-9849-AB33A6D17765}"/>
</file>

<file path=customXml/itemProps2.xml><?xml version="1.0" encoding="utf-8"?>
<ds:datastoreItem xmlns:ds="http://schemas.openxmlformats.org/officeDocument/2006/customXml" ds:itemID="{49FA5368-2F92-4F33-BF3D-4EBAF807C407}"/>
</file>

<file path=customXml/itemProps3.xml><?xml version="1.0" encoding="utf-8"?>
<ds:datastoreItem xmlns:ds="http://schemas.openxmlformats.org/officeDocument/2006/customXml" ds:itemID="{4A40CBEB-8F4A-4231-B748-ABEEC393B2DC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Christer Johansson</dc:creator>
  <cp:lastModifiedBy>Christer Johansson</cp:lastModifiedBy>
  <cp:revision>1</cp:revision>
  <dcterms:created xsi:type="dcterms:W3CDTF">2023-10-26T11:22:53Z</dcterms:created>
  <dcterms:modified xsi:type="dcterms:W3CDTF">2023-10-26T11:27:40Z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0x0101005C3EF6E33B33FE40BCD0ADE4603D84F1</vt:lpwstr>
  </property>
</Properties>
</file>