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sldIdLst>
    <p:sldId id="266" r:id="rId5"/>
    <p:sldId id="280" r:id="rId6"/>
    <p:sldId id="281" r:id="rId7"/>
    <p:sldId id="282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7C57"/>
    <a:srgbClr val="4A818A"/>
    <a:srgbClr val="C09316"/>
    <a:srgbClr val="429F65"/>
    <a:srgbClr val="43A2AA"/>
    <a:srgbClr val="D3582F"/>
    <a:srgbClr val="DE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7" d="100"/>
          <a:sy n="77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Procentuell</a:t>
            </a:r>
            <a:r>
              <a:rPr lang="sv-SE" baseline="0"/>
              <a:t> utveckling av antal personer 2022-2060</a:t>
            </a:r>
            <a:endParaRPr lang="sv-SE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0-19</c:v>
          </c:tx>
          <c:spPr>
            <a:ln w="44450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'000005NO'!$B$1:$AN$1</c:f>
              <c:numCache>
                <c:formatCode>General</c:formatCode>
                <c:ptCount val="3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</c:numCache>
            </c:numRef>
          </c:cat>
          <c:val>
            <c:numRef>
              <c:f>'000005NO'!$B$16:$AN$16</c:f>
              <c:numCache>
                <c:formatCode>0.0%</c:formatCode>
                <c:ptCount val="39"/>
                <c:pt idx="0">
                  <c:v>3.2414451014417534E-3</c:v>
                </c:pt>
                <c:pt idx="1">
                  <c:v>5.4964349449411198E-3</c:v>
                </c:pt>
                <c:pt idx="2">
                  <c:v>6.4565737641553156E-3</c:v>
                </c:pt>
                <c:pt idx="3">
                  <c:v>6.4228558270351677E-3</c:v>
                </c:pt>
                <c:pt idx="4">
                  <c:v>4.9820308066810259E-3</c:v>
                </c:pt>
                <c:pt idx="5">
                  <c:v>3.3166936684292381E-3</c:v>
                </c:pt>
                <c:pt idx="6">
                  <c:v>1.2722353347534021E-3</c:v>
                </c:pt>
                <c:pt idx="7">
                  <c:v>-8.67620089311405E-4</c:v>
                </c:pt>
                <c:pt idx="8">
                  <c:v>-3.9408866995074288E-3</c:v>
                </c:pt>
                <c:pt idx="9">
                  <c:v>-5.2275138366900675E-3</c:v>
                </c:pt>
                <c:pt idx="10">
                  <c:v>-6.97508984596662E-3</c:v>
                </c:pt>
                <c:pt idx="11">
                  <c:v>-8.1687870588912359E-3</c:v>
                </c:pt>
                <c:pt idx="12">
                  <c:v>-9.4846089952876911E-3</c:v>
                </c:pt>
                <c:pt idx="13">
                  <c:v>-9.8953921560565039E-3</c:v>
                </c:pt>
                <c:pt idx="14">
                  <c:v>-1.0934891485809728E-2</c:v>
                </c:pt>
                <c:pt idx="15">
                  <c:v>-1.0054113177134338E-2</c:v>
                </c:pt>
                <c:pt idx="16">
                  <c:v>-8.6581083414887239E-3</c:v>
                </c:pt>
                <c:pt idx="17">
                  <c:v>-6.2205482043142801E-3</c:v>
                </c:pt>
                <c:pt idx="18">
                  <c:v>-2.7467782922275807E-3</c:v>
                </c:pt>
                <c:pt idx="19">
                  <c:v>7.7839091424958262E-4</c:v>
                </c:pt>
                <c:pt idx="20">
                  <c:v>5.1000435866015437E-3</c:v>
                </c:pt>
                <c:pt idx="21">
                  <c:v>1.015074385058834E-2</c:v>
                </c:pt>
                <c:pt idx="22">
                  <c:v>1.5813712509354705E-2</c:v>
                </c:pt>
                <c:pt idx="23">
                  <c:v>2.2165020518598366E-2</c:v>
                </c:pt>
                <c:pt idx="24">
                  <c:v>2.822602531312457E-2</c:v>
                </c:pt>
                <c:pt idx="25">
                  <c:v>3.4013997055848399E-2</c:v>
                </c:pt>
                <c:pt idx="26">
                  <c:v>3.9502619308042108E-2</c:v>
                </c:pt>
                <c:pt idx="27">
                  <c:v>4.4615409919652516E-2</c:v>
                </c:pt>
                <c:pt idx="28">
                  <c:v>4.9303436762420105E-2</c:v>
                </c:pt>
                <c:pt idx="29">
                  <c:v>5.4118933855276108E-2</c:v>
                </c:pt>
                <c:pt idx="30">
                  <c:v>5.8925795866674235E-2</c:v>
                </c:pt>
                <c:pt idx="31">
                  <c:v>6.3642606314300521E-2</c:v>
                </c:pt>
                <c:pt idx="32">
                  <c:v>6.8161632277112139E-2</c:v>
                </c:pt>
                <c:pt idx="33">
                  <c:v>7.2405158021990657E-2</c:v>
                </c:pt>
                <c:pt idx="34">
                  <c:v>7.6338232028750674E-2</c:v>
                </c:pt>
                <c:pt idx="35">
                  <c:v>7.9941528162701392E-2</c:v>
                </c:pt>
                <c:pt idx="36">
                  <c:v>8.3207233731095398E-2</c:v>
                </c:pt>
                <c:pt idx="37">
                  <c:v>8.6157964423464461E-2</c:v>
                </c:pt>
                <c:pt idx="38">
                  <c:v>8.882332623337752E-2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1CD-4F18-A424-BE58D02A5646}"/>
            </c:ext>
          </c:extLst>
        </c:ser>
        <c:ser>
          <c:idx val="1"/>
          <c:order val="1"/>
          <c:tx>
            <c:v>20-64</c:v>
          </c:tx>
          <c:spPr>
            <a:ln w="44450" cap="rnd">
              <a:solidFill>
                <a:schemeClr val="accent3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'000005NO'!$B$1:$AN$1</c:f>
              <c:numCache>
                <c:formatCode>General</c:formatCode>
                <c:ptCount val="3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</c:numCache>
            </c:numRef>
          </c:cat>
          <c:val>
            <c:numRef>
              <c:f>'000005NO'!$B$17:$AN$17</c:f>
              <c:numCache>
                <c:formatCode>0.0%</c:formatCode>
                <c:ptCount val="39"/>
                <c:pt idx="0">
                  <c:v>-2.9201617708703997E-3</c:v>
                </c:pt>
                <c:pt idx="1">
                  <c:v>1.3045060823941856E-3</c:v>
                </c:pt>
                <c:pt idx="2">
                  <c:v>5.6314881381995807E-3</c:v>
                </c:pt>
                <c:pt idx="3">
                  <c:v>9.9689035501850931E-3</c:v>
                </c:pt>
                <c:pt idx="4">
                  <c:v>1.4631435803138748E-2</c:v>
                </c:pt>
                <c:pt idx="5">
                  <c:v>1.8523750778084436E-2</c:v>
                </c:pt>
                <c:pt idx="6">
                  <c:v>2.189826838260589E-2</c:v>
                </c:pt>
                <c:pt idx="7">
                  <c:v>2.407984950388542E-2</c:v>
                </c:pt>
                <c:pt idx="8">
                  <c:v>2.6813893662897215E-2</c:v>
                </c:pt>
                <c:pt idx="9">
                  <c:v>2.8924460650176398E-2</c:v>
                </c:pt>
                <c:pt idx="10">
                  <c:v>3.1405243501912317E-2</c:v>
                </c:pt>
                <c:pt idx="11">
                  <c:v>3.4702520614713128E-2</c:v>
                </c:pt>
                <c:pt idx="12">
                  <c:v>3.9015703715570504E-2</c:v>
                </c:pt>
                <c:pt idx="13">
                  <c:v>4.2745460270032121E-2</c:v>
                </c:pt>
                <c:pt idx="14">
                  <c:v>4.6328644998156587E-2</c:v>
                </c:pt>
                <c:pt idx="15">
                  <c:v>4.9222386818699837E-2</c:v>
                </c:pt>
                <c:pt idx="16">
                  <c:v>5.2407926052410181E-2</c:v>
                </c:pt>
                <c:pt idx="17">
                  <c:v>5.4971670913771753E-2</c:v>
                </c:pt>
                <c:pt idx="18">
                  <c:v>5.8131295036970343E-2</c:v>
                </c:pt>
                <c:pt idx="19">
                  <c:v>6.2069886994972956E-2</c:v>
                </c:pt>
                <c:pt idx="20">
                  <c:v>6.5936455139345096E-2</c:v>
                </c:pt>
                <c:pt idx="21">
                  <c:v>6.9821870636816774E-2</c:v>
                </c:pt>
                <c:pt idx="22">
                  <c:v>7.2915865584043393E-2</c:v>
                </c:pt>
                <c:pt idx="23">
                  <c:v>7.5212550183181071E-2</c:v>
                </c:pt>
                <c:pt idx="24">
                  <c:v>7.8227621839302985E-2</c:v>
                </c:pt>
                <c:pt idx="25">
                  <c:v>8.1103021146561982E-2</c:v>
                </c:pt>
                <c:pt idx="26">
                  <c:v>8.4131050357939774E-2</c:v>
                </c:pt>
                <c:pt idx="27">
                  <c:v>8.6830597129581744E-2</c:v>
                </c:pt>
                <c:pt idx="28">
                  <c:v>8.8906498449552895E-2</c:v>
                </c:pt>
                <c:pt idx="29">
                  <c:v>9.0442221167293946E-2</c:v>
                </c:pt>
                <c:pt idx="30">
                  <c:v>9.1576596231976559E-2</c:v>
                </c:pt>
                <c:pt idx="31">
                  <c:v>9.160722318076342E-2</c:v>
                </c:pt>
                <c:pt idx="32">
                  <c:v>9.1215804044069815E-2</c:v>
                </c:pt>
                <c:pt idx="33">
                  <c:v>8.9815210116855226E-2</c:v>
                </c:pt>
                <c:pt idx="34">
                  <c:v>8.8754205105310513E-2</c:v>
                </c:pt>
                <c:pt idx="35">
                  <c:v>8.8142339249326795E-2</c:v>
                </c:pt>
                <c:pt idx="36">
                  <c:v>8.8425217825759184E-2</c:v>
                </c:pt>
                <c:pt idx="37">
                  <c:v>8.9549664374076965E-2</c:v>
                </c:pt>
                <c:pt idx="38">
                  <c:v>9.2047780059466788E-2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1CD-4F18-A424-BE58D02A5646}"/>
            </c:ext>
          </c:extLst>
        </c:ser>
        <c:ser>
          <c:idx val="2"/>
          <c:order val="2"/>
          <c:tx>
            <c:v>65-74</c:v>
          </c:tx>
          <c:spPr>
            <a:ln w="44450" cap="rnd">
              <a:solidFill>
                <a:schemeClr val="tx2"/>
              </a:solidFill>
              <a:prstDash val="sysDash"/>
              <a:round/>
            </a:ln>
            <a:effectLst/>
          </c:spPr>
          <c:marker>
            <c:symbol val="none"/>
          </c:marker>
          <c:cat>
            <c:numRef>
              <c:f>'000005NO'!$B$1:$AN$1</c:f>
              <c:numCache>
                <c:formatCode>General</c:formatCode>
                <c:ptCount val="3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</c:numCache>
            </c:numRef>
          </c:cat>
          <c:val>
            <c:numRef>
              <c:f>'000005NO'!$B$18:$AN$18</c:f>
              <c:numCache>
                <c:formatCode>0.0%</c:formatCode>
                <c:ptCount val="39"/>
                <c:pt idx="0">
                  <c:v>1.1151479257787145E-4</c:v>
                </c:pt>
                <c:pt idx="1">
                  <c:v>-8.3448674613891827E-3</c:v>
                </c:pt>
                <c:pt idx="2">
                  <c:v>-1.253838592177281E-2</c:v>
                </c:pt>
                <c:pt idx="3">
                  <c:v>-1.3336794352665993E-2</c:v>
                </c:pt>
                <c:pt idx="4">
                  <c:v>-9.0795531536664864E-3</c:v>
                </c:pt>
                <c:pt idx="5">
                  <c:v>-2.1140955634917358E-3</c:v>
                </c:pt>
                <c:pt idx="6">
                  <c:v>9.6914788641984106E-3</c:v>
                </c:pt>
                <c:pt idx="7">
                  <c:v>3.175547710994886E-2</c:v>
                </c:pt>
                <c:pt idx="8">
                  <c:v>5.2635919195819003E-2</c:v>
                </c:pt>
                <c:pt idx="9">
                  <c:v>7.1726502005860615E-2</c:v>
                </c:pt>
                <c:pt idx="10">
                  <c:v>9.0003682799452367E-2</c:v>
                </c:pt>
                <c:pt idx="11">
                  <c:v>0.1037799766287486</c:v>
                </c:pt>
                <c:pt idx="12">
                  <c:v>0.11263087760267565</c:v>
                </c:pt>
                <c:pt idx="13">
                  <c:v>0.12363054680669427</c:v>
                </c:pt>
                <c:pt idx="14">
                  <c:v>0.13668152593468608</c:v>
                </c:pt>
                <c:pt idx="15">
                  <c:v>0.14665226032987766</c:v>
                </c:pt>
                <c:pt idx="16">
                  <c:v>0.15005955264763293</c:v>
                </c:pt>
                <c:pt idx="17">
                  <c:v>0.14806072027310813</c:v>
                </c:pt>
                <c:pt idx="18">
                  <c:v>0.14073354243137848</c:v>
                </c:pt>
                <c:pt idx="19">
                  <c:v>0.12982477183979735</c:v>
                </c:pt>
                <c:pt idx="20">
                  <c:v>0.11896285620308067</c:v>
                </c:pt>
                <c:pt idx="21">
                  <c:v>0.11174438185663704</c:v>
                </c:pt>
                <c:pt idx="22">
                  <c:v>0.11200395830658705</c:v>
                </c:pt>
                <c:pt idx="23">
                  <c:v>0.11350519106044943</c:v>
                </c:pt>
                <c:pt idx="24">
                  <c:v>0.109084894618521</c:v>
                </c:pt>
                <c:pt idx="25">
                  <c:v>0.10592218516515906</c:v>
                </c:pt>
                <c:pt idx="26">
                  <c:v>0.10432536830337269</c:v>
                </c:pt>
                <c:pt idx="27">
                  <c:v>0.10358787131380365</c:v>
                </c:pt>
                <c:pt idx="28">
                  <c:v>0.11159725729836212</c:v>
                </c:pt>
                <c:pt idx="29">
                  <c:v>0.12569778741532134</c:v>
                </c:pt>
                <c:pt idx="30">
                  <c:v>0.14268739404923325</c:v>
                </c:pt>
                <c:pt idx="31">
                  <c:v>0.16701917211043149</c:v>
                </c:pt>
                <c:pt idx="32">
                  <c:v>0.1908533505509673</c:v>
                </c:pt>
                <c:pt idx="33">
                  <c:v>0.21802735017425356</c:v>
                </c:pt>
                <c:pt idx="34">
                  <c:v>0.24669695995681851</c:v>
                </c:pt>
                <c:pt idx="35">
                  <c:v>0.2722853879074858</c:v>
                </c:pt>
                <c:pt idx="36">
                  <c:v>0.29376932181201232</c:v>
                </c:pt>
                <c:pt idx="37">
                  <c:v>0.30896813207099827</c:v>
                </c:pt>
                <c:pt idx="38">
                  <c:v>0.31323287006277623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1CD-4F18-A424-BE58D02A5646}"/>
            </c:ext>
          </c:extLst>
        </c:ser>
        <c:ser>
          <c:idx val="3"/>
          <c:order val="3"/>
          <c:tx>
            <c:v>75-84</c:v>
          </c:tx>
          <c:spPr>
            <a:ln w="44450" cap="rnd">
              <a:solidFill>
                <a:schemeClr val="bg1">
                  <a:lumMod val="65000"/>
                </a:schemeClr>
              </a:solidFill>
              <a:prstDash val="dashDot"/>
              <a:round/>
            </a:ln>
            <a:effectLst/>
          </c:spPr>
          <c:marker>
            <c:symbol val="none"/>
          </c:marker>
          <c:cat>
            <c:numRef>
              <c:f>'000005NO'!$B$1:$AN$1</c:f>
              <c:numCache>
                <c:formatCode>General</c:formatCode>
                <c:ptCount val="3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</c:numCache>
            </c:numRef>
          </c:cat>
          <c:val>
            <c:numRef>
              <c:f>'000005NO'!$B$19:$AN$19</c:f>
              <c:numCache>
                <c:formatCode>0.0%</c:formatCode>
                <c:ptCount val="39"/>
                <c:pt idx="0">
                  <c:v>9.2431991146391113E-4</c:v>
                </c:pt>
                <c:pt idx="1">
                  <c:v>3.6227137040042212E-2</c:v>
                </c:pt>
                <c:pt idx="2">
                  <c:v>6.3460455236861613E-2</c:v>
                </c:pt>
                <c:pt idx="3">
                  <c:v>8.5456787733964701E-2</c:v>
                </c:pt>
                <c:pt idx="4">
                  <c:v>9.8357564162690148E-2</c:v>
                </c:pt>
                <c:pt idx="5">
                  <c:v>0.10336129866327215</c:v>
                </c:pt>
                <c:pt idx="6">
                  <c:v>0.10250025434306287</c:v>
                </c:pt>
                <c:pt idx="7">
                  <c:v>9.3424549440569438E-2</c:v>
                </c:pt>
                <c:pt idx="8">
                  <c:v>8.544562145315493E-2</c:v>
                </c:pt>
                <c:pt idx="9">
                  <c:v>7.9564713560083211E-2</c:v>
                </c:pt>
                <c:pt idx="10">
                  <c:v>7.5008870989754284E-2</c:v>
                </c:pt>
                <c:pt idx="11">
                  <c:v>7.0460472606631797E-2</c:v>
                </c:pt>
                <c:pt idx="12">
                  <c:v>7.0111836505797775E-2</c:v>
                </c:pt>
                <c:pt idx="13">
                  <c:v>7.2909610197543939E-2</c:v>
                </c:pt>
                <c:pt idx="14">
                  <c:v>8.0647842798617475E-2</c:v>
                </c:pt>
                <c:pt idx="15">
                  <c:v>9.1709904987357316E-2</c:v>
                </c:pt>
                <c:pt idx="16">
                  <c:v>0.1084953064399663</c:v>
                </c:pt>
                <c:pt idx="17">
                  <c:v>0.13680803178171663</c:v>
                </c:pt>
                <c:pt idx="18">
                  <c:v>0.16384656041330126</c:v>
                </c:pt>
                <c:pt idx="19">
                  <c:v>0.18894463757974589</c:v>
                </c:pt>
                <c:pt idx="20">
                  <c:v>0.21276603664028948</c:v>
                </c:pt>
                <c:pt idx="21">
                  <c:v>0.23072265688004179</c:v>
                </c:pt>
                <c:pt idx="22">
                  <c:v>0.24268050292928756</c:v>
                </c:pt>
                <c:pt idx="23">
                  <c:v>0.25699319353149752</c:v>
                </c:pt>
                <c:pt idx="24">
                  <c:v>0.27368554264402634</c:v>
                </c:pt>
                <c:pt idx="25">
                  <c:v>0.28700815634778243</c:v>
                </c:pt>
                <c:pt idx="26">
                  <c:v>0.29323770034168817</c:v>
                </c:pt>
                <c:pt idx="27">
                  <c:v>0.29432455167382554</c:v>
                </c:pt>
                <c:pt idx="28">
                  <c:v>0.28916448924190874</c:v>
                </c:pt>
                <c:pt idx="29">
                  <c:v>0.27975999940446505</c:v>
                </c:pt>
                <c:pt idx="30">
                  <c:v>0.27036915724356647</c:v>
                </c:pt>
                <c:pt idx="31">
                  <c:v>0.26449321214196564</c:v>
                </c:pt>
                <c:pt idx="32">
                  <c:v>0.26690885089044891</c:v>
                </c:pt>
                <c:pt idx="33">
                  <c:v>0.27100687594758299</c:v>
                </c:pt>
                <c:pt idx="34">
                  <c:v>0.26854905347159663</c:v>
                </c:pt>
                <c:pt idx="35">
                  <c:v>0.26768552775565202</c:v>
                </c:pt>
                <c:pt idx="36">
                  <c:v>0.26849942555688733</c:v>
                </c:pt>
                <c:pt idx="37">
                  <c:v>0.27080712359087733</c:v>
                </c:pt>
                <c:pt idx="38">
                  <c:v>0.28313966039617955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1CD-4F18-A424-BE58D02A5646}"/>
            </c:ext>
          </c:extLst>
        </c:ser>
        <c:ser>
          <c:idx val="4"/>
          <c:order val="4"/>
          <c:tx>
            <c:v>85+</c:v>
          </c:tx>
          <c:spPr>
            <a:ln w="4445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numRef>
              <c:f>'000005NO'!$B$1:$AN$1</c:f>
              <c:numCache>
                <c:formatCode>General</c:formatCode>
                <c:ptCount val="39"/>
                <c:pt idx="0">
                  <c:v>2022</c:v>
                </c:pt>
                <c:pt idx="1">
                  <c:v>2023</c:v>
                </c:pt>
                <c:pt idx="2">
                  <c:v>2024</c:v>
                </c:pt>
                <c:pt idx="3">
                  <c:v>2025</c:v>
                </c:pt>
                <c:pt idx="4">
                  <c:v>2026</c:v>
                </c:pt>
                <c:pt idx="5">
                  <c:v>2027</c:v>
                </c:pt>
                <c:pt idx="6">
                  <c:v>2028</c:v>
                </c:pt>
                <c:pt idx="7">
                  <c:v>2029</c:v>
                </c:pt>
                <c:pt idx="8">
                  <c:v>2030</c:v>
                </c:pt>
                <c:pt idx="9">
                  <c:v>2031</c:v>
                </c:pt>
                <c:pt idx="10">
                  <c:v>2032</c:v>
                </c:pt>
                <c:pt idx="11">
                  <c:v>2033</c:v>
                </c:pt>
                <c:pt idx="12">
                  <c:v>2034</c:v>
                </c:pt>
                <c:pt idx="13">
                  <c:v>2035</c:v>
                </c:pt>
                <c:pt idx="14">
                  <c:v>2036</c:v>
                </c:pt>
                <c:pt idx="15">
                  <c:v>2037</c:v>
                </c:pt>
                <c:pt idx="16">
                  <c:v>2038</c:v>
                </c:pt>
                <c:pt idx="17">
                  <c:v>2039</c:v>
                </c:pt>
                <c:pt idx="18">
                  <c:v>2040</c:v>
                </c:pt>
                <c:pt idx="19">
                  <c:v>2041</c:v>
                </c:pt>
                <c:pt idx="20">
                  <c:v>2042</c:v>
                </c:pt>
                <c:pt idx="21">
                  <c:v>2043</c:v>
                </c:pt>
                <c:pt idx="22">
                  <c:v>2044</c:v>
                </c:pt>
                <c:pt idx="23">
                  <c:v>2045</c:v>
                </c:pt>
                <c:pt idx="24">
                  <c:v>2046</c:v>
                </c:pt>
                <c:pt idx="25">
                  <c:v>2047</c:v>
                </c:pt>
                <c:pt idx="26">
                  <c:v>2048</c:v>
                </c:pt>
                <c:pt idx="27">
                  <c:v>2049</c:v>
                </c:pt>
                <c:pt idx="28">
                  <c:v>2050</c:v>
                </c:pt>
                <c:pt idx="29">
                  <c:v>2051</c:v>
                </c:pt>
                <c:pt idx="30">
                  <c:v>2052</c:v>
                </c:pt>
                <c:pt idx="31">
                  <c:v>2053</c:v>
                </c:pt>
                <c:pt idx="32">
                  <c:v>2054</c:v>
                </c:pt>
                <c:pt idx="33">
                  <c:v>2055</c:v>
                </c:pt>
                <c:pt idx="34">
                  <c:v>2056</c:v>
                </c:pt>
                <c:pt idx="35">
                  <c:v>2057</c:v>
                </c:pt>
                <c:pt idx="36">
                  <c:v>2058</c:v>
                </c:pt>
                <c:pt idx="37">
                  <c:v>2059</c:v>
                </c:pt>
                <c:pt idx="38">
                  <c:v>2060</c:v>
                </c:pt>
              </c:numCache>
            </c:numRef>
          </c:cat>
          <c:val>
            <c:numRef>
              <c:f>'000005NO'!$B$20:$AN$20</c:f>
              <c:numCache>
                <c:formatCode>0.0%</c:formatCode>
                <c:ptCount val="39"/>
                <c:pt idx="0">
                  <c:v>-4.7442485110360533E-4</c:v>
                </c:pt>
                <c:pt idx="1">
                  <c:v>2.7768451477286016E-2</c:v>
                </c:pt>
                <c:pt idx="2">
                  <c:v>6.151830550040871E-2</c:v>
                </c:pt>
                <c:pt idx="3">
                  <c:v>9.3151494803223267E-2</c:v>
                </c:pt>
                <c:pt idx="4">
                  <c:v>0.13157625832068209</c:v>
                </c:pt>
                <c:pt idx="5">
                  <c:v>0.19310551208688542</c:v>
                </c:pt>
                <c:pt idx="6">
                  <c:v>0.26857555763167107</c:v>
                </c:pt>
                <c:pt idx="7">
                  <c:v>0.35527487445988548</c:v>
                </c:pt>
                <c:pt idx="8">
                  <c:v>0.44066769823659935</c:v>
                </c:pt>
                <c:pt idx="9">
                  <c:v>0.52060828564755335</c:v>
                </c:pt>
                <c:pt idx="10">
                  <c:v>0.59104942777064107</c:v>
                </c:pt>
                <c:pt idx="11">
                  <c:v>0.65298741679317995</c:v>
                </c:pt>
                <c:pt idx="12">
                  <c:v>0.69949200046712612</c:v>
                </c:pt>
                <c:pt idx="13">
                  <c:v>0.7319828039238585</c:v>
                </c:pt>
                <c:pt idx="14">
                  <c:v>0.75004744248511046</c:v>
                </c:pt>
                <c:pt idx="15">
                  <c:v>0.76855001167815029</c:v>
                </c:pt>
                <c:pt idx="16">
                  <c:v>0.78610738059091445</c:v>
                </c:pt>
                <c:pt idx="17">
                  <c:v>0.79668340534859272</c:v>
                </c:pt>
                <c:pt idx="18">
                  <c:v>0.81190514422515481</c:v>
                </c:pt>
                <c:pt idx="19">
                  <c:v>0.83104636225621853</c:v>
                </c:pt>
                <c:pt idx="20">
                  <c:v>0.85017298259955632</c:v>
                </c:pt>
                <c:pt idx="21">
                  <c:v>0.86740920238234254</c:v>
                </c:pt>
                <c:pt idx="22">
                  <c:v>0.88641174238000708</c:v>
                </c:pt>
                <c:pt idx="23">
                  <c:v>0.90597994277706406</c:v>
                </c:pt>
                <c:pt idx="24">
                  <c:v>0.92917931799602949</c:v>
                </c:pt>
                <c:pt idx="25">
                  <c:v>0.96281239051734202</c:v>
                </c:pt>
                <c:pt idx="26">
                  <c:v>1.0099337264977226</c:v>
                </c:pt>
                <c:pt idx="27">
                  <c:v>1.0778056755809882</c:v>
                </c:pt>
                <c:pt idx="28">
                  <c:v>1.145444061660633</c:v>
                </c:pt>
                <c:pt idx="29">
                  <c:v>1.2102687434310404</c:v>
                </c:pt>
                <c:pt idx="30">
                  <c:v>1.2700170792946399</c:v>
                </c:pt>
                <c:pt idx="31">
                  <c:v>1.3127445112694147</c:v>
                </c:pt>
                <c:pt idx="32">
                  <c:v>1.3412209506014245</c:v>
                </c:pt>
                <c:pt idx="33">
                  <c:v>1.3735073864299894</c:v>
                </c:pt>
                <c:pt idx="34">
                  <c:v>1.4120671785589161</c:v>
                </c:pt>
                <c:pt idx="35">
                  <c:v>1.4492693857293006</c:v>
                </c:pt>
                <c:pt idx="36">
                  <c:v>1.4794063120401728</c:v>
                </c:pt>
                <c:pt idx="37">
                  <c:v>1.5133349877379425</c:v>
                </c:pt>
                <c:pt idx="38">
                  <c:v>1.5326951710848999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11CD-4F18-A424-BE58D02A56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82980248"/>
        <c:axId val="1082973360"/>
      </c:lineChart>
      <c:catAx>
        <c:axId val="10829802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82973360"/>
        <c:crosses val="autoZero"/>
        <c:auto val="1"/>
        <c:lblAlgn val="ctr"/>
        <c:lblOffset val="100"/>
        <c:noMultiLvlLbl val="0"/>
      </c:catAx>
      <c:valAx>
        <c:axId val="108297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829802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88819430894308948"/>
          <c:y val="0.30664327485380116"/>
          <c:w val="0.1020631436314363"/>
          <c:h val="0.24645193236714977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Ökning medborgare 80 år och äldre per serviceort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Sammanfattning!$A$3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Sammanfattning!$B$3:$I$3</c:f>
              <c:numCache>
                <c:formatCode>0</c:formatCode>
                <c:ptCount val="8"/>
                <c:pt idx="0">
                  <c:v>56.607285851579455</c:v>
                </c:pt>
                <c:pt idx="1">
                  <c:v>252.86648738435841</c:v>
                </c:pt>
                <c:pt idx="2">
                  <c:v>135.47765278004275</c:v>
                </c:pt>
                <c:pt idx="3">
                  <c:v>166.41540011626111</c:v>
                </c:pt>
                <c:pt idx="4">
                  <c:v>191.1043905777654</c:v>
                </c:pt>
                <c:pt idx="5">
                  <c:v>334.60170039839255</c:v>
                </c:pt>
                <c:pt idx="6">
                  <c:v>73.425330772843594</c:v>
                </c:pt>
                <c:pt idx="7">
                  <c:v>2500.5497009656269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65A-4FFA-930E-D612B82341B5}"/>
            </c:ext>
          </c:extLst>
        </c:ser>
        <c:ser>
          <c:idx val="1"/>
          <c:order val="1"/>
          <c:tx>
            <c:strRef>
              <c:f>Sammanfattning!$A$4</c:f>
              <c:strCache>
                <c:ptCount val="1"/>
                <c:pt idx="0">
                  <c:v>2023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Sammanfattning!$B$4:$I$4</c:f>
              <c:numCache>
                <c:formatCode>0</c:formatCode>
                <c:ptCount val="8"/>
                <c:pt idx="0">
                  <c:v>60.230691884115998</c:v>
                </c:pt>
                <c:pt idx="1">
                  <c:v>279.8416317305502</c:v>
                </c:pt>
                <c:pt idx="2">
                  <c:v>142.68374079764959</c:v>
                </c:pt>
                <c:pt idx="3">
                  <c:v>170.79513838491621</c:v>
                </c:pt>
                <c:pt idx="4">
                  <c:v>202.78237640283498</c:v>
                </c:pt>
                <c:pt idx="5">
                  <c:v>333.75556022876822</c:v>
                </c:pt>
                <c:pt idx="6">
                  <c:v>73.1368486407505</c:v>
                </c:pt>
                <c:pt idx="7">
                  <c:v>2610.5403921311504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5A-4FFA-930E-D612B82341B5}"/>
            </c:ext>
          </c:extLst>
        </c:ser>
        <c:ser>
          <c:idx val="2"/>
          <c:order val="2"/>
          <c:tx>
            <c:strRef>
              <c:f>Sammanfattning!$A$5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Sammanfattning!$B$5:$I$5</c:f>
              <c:numCache>
                <c:formatCode>0</c:formatCode>
                <c:ptCount val="8"/>
                <c:pt idx="0">
                  <c:v>61.038373954963902</c:v>
                </c:pt>
                <c:pt idx="1">
                  <c:v>301.03391973809744</c:v>
                </c:pt>
                <c:pt idx="2">
                  <c:v>151.09763099169521</c:v>
                </c:pt>
                <c:pt idx="3">
                  <c:v>182.46422006499381</c:v>
                </c:pt>
                <c:pt idx="4">
                  <c:v>224.2239401539197</c:v>
                </c:pt>
                <c:pt idx="5">
                  <c:v>366.37196864383088</c:v>
                </c:pt>
                <c:pt idx="6">
                  <c:v>79.387481400407736</c:v>
                </c:pt>
                <c:pt idx="7">
                  <c:v>2772.8976295228063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65A-4FFA-930E-D612B82341B5}"/>
            </c:ext>
          </c:extLst>
        </c:ser>
        <c:ser>
          <c:idx val="3"/>
          <c:order val="3"/>
          <c:tx>
            <c:strRef>
              <c:f>Sammanfattning!$A$6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Sammanfattning!$B$6:$I$6</c:f>
              <c:numCache>
                <c:formatCode>0</c:formatCode>
                <c:ptCount val="8"/>
                <c:pt idx="0">
                  <c:v>64.722538342779586</c:v>
                </c:pt>
                <c:pt idx="1">
                  <c:v>316.89119059649022</c:v>
                </c:pt>
                <c:pt idx="2">
                  <c:v>157.77462780288198</c:v>
                </c:pt>
                <c:pt idx="3">
                  <c:v>191.96254959580631</c:v>
                </c:pt>
                <c:pt idx="4">
                  <c:v>242.90834788144502</c:v>
                </c:pt>
                <c:pt idx="5">
                  <c:v>386.23938903568268</c:v>
                </c:pt>
                <c:pt idx="6">
                  <c:v>81.122616965976064</c:v>
                </c:pt>
                <c:pt idx="7">
                  <c:v>2942.0745296372929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65A-4FFA-930E-D612B82341B5}"/>
            </c:ext>
          </c:extLst>
        </c:ser>
        <c:ser>
          <c:idx val="4"/>
          <c:order val="4"/>
          <c:tx>
            <c:strRef>
              <c:f>Sammanfattning!$A$7</c:f>
              <c:strCache>
                <c:ptCount val="1"/>
                <c:pt idx="0">
                  <c:v>2026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Sammanfattning!$B$7:$I$7</c:f>
              <c:numCache>
                <c:formatCode>0</c:formatCode>
                <c:ptCount val="8"/>
                <c:pt idx="0">
                  <c:v>70.39056606236305</c:v>
                </c:pt>
                <c:pt idx="1">
                  <c:v>332.25788732986729</c:v>
                </c:pt>
                <c:pt idx="2">
                  <c:v>160.43765757704762</c:v>
                </c:pt>
                <c:pt idx="3">
                  <c:v>201.96856895278239</c:v>
                </c:pt>
                <c:pt idx="4">
                  <c:v>249.92414501569681</c:v>
                </c:pt>
                <c:pt idx="5">
                  <c:v>397.3564771294806</c:v>
                </c:pt>
                <c:pt idx="6">
                  <c:v>86.635636957290544</c:v>
                </c:pt>
                <c:pt idx="7">
                  <c:v>3119.8771629710091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65A-4FFA-930E-D612B82341B5}"/>
            </c:ext>
          </c:extLst>
        </c:ser>
        <c:ser>
          <c:idx val="5"/>
          <c:order val="5"/>
          <c:tx>
            <c:strRef>
              <c:f>Sammanfattning!$A$8</c:f>
              <c:strCache>
                <c:ptCount val="1"/>
                <c:pt idx="0">
                  <c:v>2027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Sammanfattning!$B$8:$I$8</c:f>
              <c:numCache>
                <c:formatCode>0</c:formatCode>
                <c:ptCount val="8"/>
                <c:pt idx="0">
                  <c:v>75.254282418832702</c:v>
                </c:pt>
                <c:pt idx="1">
                  <c:v>343.69596808477183</c:v>
                </c:pt>
                <c:pt idx="2">
                  <c:v>163.91008678305334</c:v>
                </c:pt>
                <c:pt idx="3">
                  <c:v>204.16357452305709</c:v>
                </c:pt>
                <c:pt idx="4">
                  <c:v>261.13885415716868</c:v>
                </c:pt>
                <c:pt idx="5">
                  <c:v>411.42966167023451</c:v>
                </c:pt>
                <c:pt idx="6">
                  <c:v>95.758224474726291</c:v>
                </c:pt>
                <c:pt idx="7">
                  <c:v>3277.9322451757707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65A-4FFA-930E-D612B82341B5}"/>
            </c:ext>
          </c:extLst>
        </c:ser>
        <c:ser>
          <c:idx val="6"/>
          <c:order val="6"/>
          <c:tx>
            <c:strRef>
              <c:f>Sammanfattning!$A$9</c:f>
              <c:strCache>
                <c:ptCount val="1"/>
                <c:pt idx="0">
                  <c:v>2028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Sammanfattning!$B$9:$I$9</c:f>
              <c:numCache>
                <c:formatCode>0</c:formatCode>
                <c:ptCount val="8"/>
                <c:pt idx="0">
                  <c:v>72.672298850261683</c:v>
                </c:pt>
                <c:pt idx="1">
                  <c:v>352.67485681670848</c:v>
                </c:pt>
                <c:pt idx="2">
                  <c:v>162.88525679520339</c:v>
                </c:pt>
                <c:pt idx="3">
                  <c:v>212.48729228119711</c:v>
                </c:pt>
                <c:pt idx="4">
                  <c:v>266.81150527610311</c:v>
                </c:pt>
                <c:pt idx="5">
                  <c:v>424.13063551904077</c:v>
                </c:pt>
                <c:pt idx="6">
                  <c:v>92.062998847016701</c:v>
                </c:pt>
                <c:pt idx="7">
                  <c:v>3420.4834183688531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65A-4FFA-930E-D612B82341B5}"/>
            </c:ext>
          </c:extLst>
        </c:ser>
        <c:ser>
          <c:idx val="7"/>
          <c:order val="7"/>
          <c:tx>
            <c:strRef>
              <c:f>Sammanfattning!$A$10</c:f>
              <c:strCache>
                <c:ptCount val="1"/>
                <c:pt idx="0">
                  <c:v>2029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Sammanfattning!$B$10:$I$10</c:f>
              <c:numCache>
                <c:formatCode>0</c:formatCode>
                <c:ptCount val="8"/>
                <c:pt idx="0">
                  <c:v>75.811491548799836</c:v>
                </c:pt>
                <c:pt idx="1">
                  <c:v>360.53840470842948</c:v>
                </c:pt>
                <c:pt idx="2">
                  <c:v>166.57593729035989</c:v>
                </c:pt>
                <c:pt idx="3">
                  <c:v>229.23855215357122</c:v>
                </c:pt>
                <c:pt idx="4">
                  <c:v>270.34539157175141</c:v>
                </c:pt>
                <c:pt idx="5">
                  <c:v>444.36500481844399</c:v>
                </c:pt>
                <c:pt idx="6">
                  <c:v>96.906958771107497</c:v>
                </c:pt>
                <c:pt idx="7">
                  <c:v>3587.8544915766865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65A-4FFA-930E-D612B82341B5}"/>
            </c:ext>
          </c:extLst>
        </c:ser>
        <c:ser>
          <c:idx val="8"/>
          <c:order val="8"/>
          <c:tx>
            <c:strRef>
              <c:f>Sammanfattning!$A$11</c:f>
              <c:strCache>
                <c:ptCount val="1"/>
                <c:pt idx="0">
                  <c:v>2030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Sammanfattning!$B$11:$I$11</c:f>
              <c:numCache>
                <c:formatCode>0</c:formatCode>
                <c:ptCount val="8"/>
                <c:pt idx="0">
                  <c:v>75.162470356330203</c:v>
                </c:pt>
                <c:pt idx="1">
                  <c:v>356.58459501694256</c:v>
                </c:pt>
                <c:pt idx="2">
                  <c:v>169.74250320942477</c:v>
                </c:pt>
                <c:pt idx="3">
                  <c:v>236.88977293604611</c:v>
                </c:pt>
                <c:pt idx="4">
                  <c:v>282.49881670567538</c:v>
                </c:pt>
                <c:pt idx="5">
                  <c:v>455.44581904424211</c:v>
                </c:pt>
                <c:pt idx="6">
                  <c:v>95.338059121882694</c:v>
                </c:pt>
                <c:pt idx="7">
                  <c:v>3687.9121824500553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65A-4FFA-930E-D612B82341B5}"/>
            </c:ext>
          </c:extLst>
        </c:ser>
        <c:ser>
          <c:idx val="9"/>
          <c:order val="9"/>
          <c:tx>
            <c:strRef>
              <c:f>Sammanfattning!$A$12</c:f>
              <c:strCache>
                <c:ptCount val="1"/>
                <c:pt idx="0">
                  <c:v>2031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Sammanfattning!$B$12:$I$12</c:f>
              <c:numCache>
                <c:formatCode>0</c:formatCode>
                <c:ptCount val="8"/>
                <c:pt idx="0">
                  <c:v>77.317866971582745</c:v>
                </c:pt>
                <c:pt idx="1">
                  <c:v>358.64405921070994</c:v>
                </c:pt>
                <c:pt idx="2">
                  <c:v>168.0313150847459</c:v>
                </c:pt>
                <c:pt idx="3">
                  <c:v>237.63342873494139</c:v>
                </c:pt>
                <c:pt idx="4">
                  <c:v>287.08731188574302</c:v>
                </c:pt>
                <c:pt idx="5">
                  <c:v>444.89269366716343</c:v>
                </c:pt>
                <c:pt idx="6">
                  <c:v>93.619306642258834</c:v>
                </c:pt>
                <c:pt idx="7">
                  <c:v>3780.3414881693384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865A-4FFA-930E-D612B82341B5}"/>
            </c:ext>
          </c:extLst>
        </c:ser>
        <c:ser>
          <c:idx val="10"/>
          <c:order val="10"/>
          <c:tx>
            <c:strRef>
              <c:f>Sammanfattning!$A$13</c:f>
              <c:strCache>
                <c:ptCount val="1"/>
                <c:pt idx="0">
                  <c:v>2032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Sammanfattning!$B$13:$I$13</c:f>
              <c:numCache>
                <c:formatCode>0</c:formatCode>
                <c:ptCount val="8"/>
                <c:pt idx="0">
                  <c:v>76.45736602754657</c:v>
                </c:pt>
                <c:pt idx="1">
                  <c:v>354.88068237275752</c:v>
                </c:pt>
                <c:pt idx="2">
                  <c:v>163.74584516616599</c:v>
                </c:pt>
                <c:pt idx="3">
                  <c:v>239.07375815979333</c:v>
                </c:pt>
                <c:pt idx="4">
                  <c:v>285.075418967899</c:v>
                </c:pt>
                <c:pt idx="5">
                  <c:v>454.26151315353025</c:v>
                </c:pt>
                <c:pt idx="6">
                  <c:v>97.022545914425848</c:v>
                </c:pt>
                <c:pt idx="7">
                  <c:v>3896.6325087629557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65A-4FFA-930E-D612B82341B5}"/>
            </c:ext>
          </c:extLst>
        </c:ser>
        <c:ser>
          <c:idx val="11"/>
          <c:order val="11"/>
          <c:tx>
            <c:strRef>
              <c:f>Sammanfattning!$A$14</c:f>
              <c:strCache>
                <c:ptCount val="1"/>
                <c:pt idx="0">
                  <c:v>2033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Sammanfattning!$B$14:$I$14</c:f>
              <c:numCache>
                <c:formatCode>0</c:formatCode>
                <c:ptCount val="8"/>
                <c:pt idx="0">
                  <c:v>74.786235103638134</c:v>
                </c:pt>
                <c:pt idx="1">
                  <c:v>351.36823414845111</c:v>
                </c:pt>
                <c:pt idx="2">
                  <c:v>162.69256842341181</c:v>
                </c:pt>
                <c:pt idx="3">
                  <c:v>242.96736498043569</c:v>
                </c:pt>
                <c:pt idx="4">
                  <c:v>277.64619482917908</c:v>
                </c:pt>
                <c:pt idx="5">
                  <c:v>457.2683941614078</c:v>
                </c:pt>
                <c:pt idx="6">
                  <c:v>95.983055984369031</c:v>
                </c:pt>
                <c:pt idx="7">
                  <c:v>3986.1041794200742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65A-4FFA-930E-D612B82341B5}"/>
            </c:ext>
          </c:extLst>
        </c:ser>
        <c:ser>
          <c:idx val="12"/>
          <c:order val="12"/>
          <c:tx>
            <c:strRef>
              <c:f>Sammanfattning!$A$15</c:f>
              <c:strCache>
                <c:ptCount val="1"/>
                <c:pt idx="0">
                  <c:v>2034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Sammanfattning!$B$15:$I$15</c:f>
              <c:numCache>
                <c:formatCode>0</c:formatCode>
                <c:ptCount val="8"/>
                <c:pt idx="0">
                  <c:v>75.023550002285447</c:v>
                </c:pt>
                <c:pt idx="1">
                  <c:v>352.13901549983183</c:v>
                </c:pt>
                <c:pt idx="2">
                  <c:v>164.94659383245312</c:v>
                </c:pt>
                <c:pt idx="3">
                  <c:v>252.2709278261367</c:v>
                </c:pt>
                <c:pt idx="4">
                  <c:v>285.9863327225728</c:v>
                </c:pt>
                <c:pt idx="5">
                  <c:v>463.33790034484934</c:v>
                </c:pt>
                <c:pt idx="6">
                  <c:v>91.414088505431437</c:v>
                </c:pt>
                <c:pt idx="7">
                  <c:v>4036.6850329735757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65A-4FFA-930E-D612B82341B5}"/>
            </c:ext>
          </c:extLst>
        </c:ser>
        <c:ser>
          <c:idx val="13"/>
          <c:order val="13"/>
          <c:tx>
            <c:strRef>
              <c:f>Sammanfattning!$A$16</c:f>
              <c:strCache>
                <c:ptCount val="1"/>
                <c:pt idx="0">
                  <c:v>2035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Sammanfattning!$B$2:$I$2</c:f>
              <c:strCache>
                <c:ptCount val="8"/>
                <c:pt idx="0">
                  <c:v>Aspeboda</c:v>
                </c:pt>
                <c:pt idx="1">
                  <c:v>Bjursås</c:v>
                </c:pt>
                <c:pt idx="2">
                  <c:v>Enviken</c:v>
                </c:pt>
                <c:pt idx="3">
                  <c:v>Grycksbo</c:v>
                </c:pt>
                <c:pt idx="4">
                  <c:v>Sundborn</c:v>
                </c:pt>
                <c:pt idx="5">
                  <c:v>Svärdsjö</c:v>
                </c:pt>
                <c:pt idx="6">
                  <c:v>Vika</c:v>
                </c:pt>
                <c:pt idx="7">
                  <c:v>Centrala Falun</c:v>
                </c:pt>
              </c:strCache>
            </c:strRef>
          </c:cat>
          <c:val>
            <c:numRef>
              <c:f>Sammanfattning!$B$16:$I$16</c:f>
              <c:numCache>
                <c:formatCode>0</c:formatCode>
                <c:ptCount val="8"/>
                <c:pt idx="0">
                  <c:v>75.257751356034419</c:v>
                </c:pt>
                <c:pt idx="1">
                  <c:v>351.01302861315429</c:v>
                </c:pt>
                <c:pt idx="2">
                  <c:v>166.3441779700685</c:v>
                </c:pt>
                <c:pt idx="3">
                  <c:v>253.87422202952351</c:v>
                </c:pt>
                <c:pt idx="4">
                  <c:v>301.80610229300311</c:v>
                </c:pt>
                <c:pt idx="5">
                  <c:v>463.8492081991937</c:v>
                </c:pt>
                <c:pt idx="6">
                  <c:v>95.320588720495181</c:v>
                </c:pt>
                <c:pt idx="7">
                  <c:v>4103.9460908043729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865A-4FFA-930E-D612B82341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72813216"/>
        <c:axId val="1272813544"/>
      </c:barChart>
      <c:catAx>
        <c:axId val="1272813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2813544"/>
        <c:crosses val="autoZero"/>
        <c:auto val="1"/>
        <c:lblAlgn val="ctr"/>
        <c:lblOffset val="100"/>
        <c:noMultiLvlLbl val="0"/>
      </c:catAx>
      <c:valAx>
        <c:axId val="1272813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272813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E51E5-6FF1-47B0-AEE5-A0BFC70BFB8E}" type="datetimeFigureOut">
              <a:rPr lang="sv-SE" smtClean="0"/>
              <a:t>2023-02-23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CA88F-64AE-4B3A-881D-9311B1FB6A22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677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rö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17E0ED00-C7BC-4DD7-B10C-3887FD1A0D3C}"/>
              </a:ext>
            </a:extLst>
          </p:cNvPr>
          <p:cNvSpPr/>
          <p:nvPr userDrawn="1"/>
        </p:nvSpPr>
        <p:spPr>
          <a:xfrm>
            <a:off x="1" y="1"/>
            <a:ext cx="9833197" cy="4057086"/>
          </a:xfrm>
          <a:custGeom>
            <a:avLst/>
            <a:gdLst>
              <a:gd name="connsiteX0" fmla="*/ 0 w 9833197"/>
              <a:gd name="connsiteY0" fmla="*/ 0 h 4057086"/>
              <a:gd name="connsiteX1" fmla="*/ 9833197 w 9833197"/>
              <a:gd name="connsiteY1" fmla="*/ 0 h 4057086"/>
              <a:gd name="connsiteX2" fmla="*/ 9833197 w 9833197"/>
              <a:gd name="connsiteY2" fmla="*/ 2858705 h 4057086"/>
              <a:gd name="connsiteX3" fmla="*/ 8634816 w 9833197"/>
              <a:gd name="connsiteY3" fmla="*/ 4057086 h 4057086"/>
              <a:gd name="connsiteX4" fmla="*/ 0 w 9833197"/>
              <a:gd name="connsiteY4" fmla="*/ 4057086 h 405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3197" h="4057086">
                <a:moveTo>
                  <a:pt x="0" y="0"/>
                </a:moveTo>
                <a:lnTo>
                  <a:pt x="9833197" y="0"/>
                </a:lnTo>
                <a:lnTo>
                  <a:pt x="9833197" y="2858705"/>
                </a:lnTo>
                <a:cubicBezTo>
                  <a:pt x="9833197" y="3520553"/>
                  <a:pt x="9296664" y="4057086"/>
                  <a:pt x="8634816" y="4057086"/>
                </a:cubicBezTo>
                <a:lnTo>
                  <a:pt x="0" y="4057086"/>
                </a:lnTo>
                <a:close/>
              </a:path>
            </a:pathLst>
          </a:custGeom>
          <a:solidFill>
            <a:srgbClr val="D35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6068BBF3-C63A-4B7F-A494-2A50D73BE0FD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493" y="3053322"/>
            <a:ext cx="8130914" cy="990217"/>
          </a:xfrm>
          <a:prstGeom prst="rect">
            <a:avLst/>
          </a:prstGeom>
          <a:noFill/>
        </p:spPr>
        <p:txBody>
          <a:bodyPr wrap="square" lIns="0" tIns="216000" rIns="216000" bIns="216000" anchor="b" anchorCtr="0">
            <a:spAutoFit/>
          </a:bodyPr>
          <a:lstStyle>
            <a:lvl1pPr algn="l">
              <a:defRPr sz="4400" b="1" kern="0" baseline="0"/>
            </a:lvl1pPr>
          </a:lstStyle>
          <a:p>
            <a:r>
              <a:rPr kumimoji="0" lang="sv-SE" sz="4000" b="1" i="0" u="none" strike="noStrike" kern="0" cap="none" spc="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"/>
                <a:ea typeface="+mj-ea"/>
                <a:cs typeface="+mj-cs"/>
              </a:rPr>
              <a:t>Skriv in din rubrik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767732E-14F6-4718-A53F-A970E6F9AB1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492" y="4314488"/>
            <a:ext cx="8130915" cy="86962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in en eventuell underrubrik</a:t>
            </a:r>
          </a:p>
        </p:txBody>
      </p:sp>
      <p:sp>
        <p:nvSpPr>
          <p:cNvPr id="28" name="Platshållare för text 26">
            <a:extLst>
              <a:ext uri="{FF2B5EF4-FFF2-40B4-BE49-F238E27FC236}">
                <a16:creationId xmlns:a16="http://schemas.microsoft.com/office/drawing/2014/main" id="{3B3A3A56-B668-4693-B63D-50CDC03A2E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5708590"/>
            <a:ext cx="8130915" cy="6249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243834D-6E86-4BDF-8C82-531C02028168}"/>
              </a:ext>
            </a:extLst>
          </p:cNvPr>
          <p:cNvSpPr/>
          <p:nvPr userDrawn="1"/>
        </p:nvSpPr>
        <p:spPr>
          <a:xfrm>
            <a:off x="1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Rektangel: ett hörn rundat 7">
            <a:extLst>
              <a:ext uri="{FF2B5EF4-FFF2-40B4-BE49-F238E27FC236}">
                <a16:creationId xmlns:a16="http://schemas.microsoft.com/office/drawing/2014/main" id="{FA731089-464E-4711-8A53-7235FCBC32A8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 descr="En bild som visar text&#10;&#10;Automatiskt genererad beskrivning">
            <a:extLst>
              <a:ext uri="{FF2B5EF4-FFF2-40B4-BE49-F238E27FC236}">
                <a16:creationId xmlns:a16="http://schemas.microsoft.com/office/drawing/2014/main" id="{632075AB-880C-4157-9759-DC5A2A0CDE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7571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0AAF9FBB-54FA-48E6-A7B9-657D06237FF1}"/>
              </a:ext>
            </a:extLst>
          </p:cNvPr>
          <p:cNvSpPr/>
          <p:nvPr userDrawn="1"/>
        </p:nvSpPr>
        <p:spPr>
          <a:xfrm>
            <a:off x="1" y="1"/>
            <a:ext cx="9833197" cy="4057086"/>
          </a:xfrm>
          <a:custGeom>
            <a:avLst/>
            <a:gdLst>
              <a:gd name="connsiteX0" fmla="*/ 0 w 9833197"/>
              <a:gd name="connsiteY0" fmla="*/ 0 h 4057086"/>
              <a:gd name="connsiteX1" fmla="*/ 9833197 w 9833197"/>
              <a:gd name="connsiteY1" fmla="*/ 0 h 4057086"/>
              <a:gd name="connsiteX2" fmla="*/ 9833197 w 9833197"/>
              <a:gd name="connsiteY2" fmla="*/ 2858705 h 4057086"/>
              <a:gd name="connsiteX3" fmla="*/ 8634816 w 9833197"/>
              <a:gd name="connsiteY3" fmla="*/ 4057086 h 4057086"/>
              <a:gd name="connsiteX4" fmla="*/ 0 w 9833197"/>
              <a:gd name="connsiteY4" fmla="*/ 4057086 h 405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3197" h="4057086">
                <a:moveTo>
                  <a:pt x="0" y="0"/>
                </a:moveTo>
                <a:lnTo>
                  <a:pt x="9833197" y="0"/>
                </a:lnTo>
                <a:lnTo>
                  <a:pt x="9833197" y="2858705"/>
                </a:lnTo>
                <a:cubicBezTo>
                  <a:pt x="9833197" y="3520553"/>
                  <a:pt x="9296664" y="4057086"/>
                  <a:pt x="8634816" y="4057086"/>
                </a:cubicBezTo>
                <a:lnTo>
                  <a:pt x="0" y="4057086"/>
                </a:lnTo>
                <a:close/>
              </a:path>
            </a:pathLst>
          </a:custGeom>
          <a:solidFill>
            <a:srgbClr val="43A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A8475BE6-740E-4CF6-8F3A-8A4B019F8D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493" y="3053322"/>
            <a:ext cx="8130914" cy="990217"/>
          </a:xfrm>
          <a:prstGeom prst="rect">
            <a:avLst/>
          </a:prstGeom>
          <a:noFill/>
        </p:spPr>
        <p:txBody>
          <a:bodyPr wrap="square" lIns="0" tIns="216000" rIns="216000" bIns="216000" anchor="b" anchorCtr="0">
            <a:spAutoFit/>
          </a:bodyPr>
          <a:lstStyle>
            <a:lvl1pPr algn="l">
              <a:defRPr sz="4400" b="1" kern="0" baseline="0"/>
            </a:lvl1pPr>
          </a:lstStyle>
          <a:p>
            <a:r>
              <a:rPr kumimoji="0" lang="sv-SE" sz="4000" b="1" i="0" u="none" strike="noStrike" kern="0" cap="none" spc="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"/>
                <a:ea typeface="+mj-ea"/>
                <a:cs typeface="+mj-cs"/>
              </a:rPr>
              <a:t>Skriv in din rubrik</a:t>
            </a:r>
            <a:endParaRPr lang="sv-SE" dirty="0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95C87333-B8E9-4A8C-BD39-2BED1D9D8D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492" y="4314488"/>
            <a:ext cx="8130915" cy="86962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in en 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1338793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BB3E3C-F5B9-497B-9D8D-40E497EC6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493" y="1825625"/>
            <a:ext cx="5402603" cy="43008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57A96215-6590-4E72-B115-16A54AEBF2CA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177025" y="1825625"/>
            <a:ext cx="5402603" cy="43008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AA0A07DF-09C5-4DA7-8AC8-9E6291BD7AC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0FCEA305-1067-49B1-AB22-C9333EE31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959220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hög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BB3E3C-F5B9-497B-9D8D-40E497EC6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493" y="1825625"/>
            <a:ext cx="5402603" cy="43008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67F34CB-9D4C-418E-A2CE-3F7D8617E8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54363" y="-1"/>
            <a:ext cx="5637637" cy="643570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2A6B112-CCD5-4478-A7E2-E7358B8F9D7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CF31AAFB-EFC9-44BB-AC63-4181AAA06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365125"/>
            <a:ext cx="5402602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4051213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 bild vän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BB3E3C-F5B9-497B-9D8D-40E497EC6A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331742" y="1825625"/>
            <a:ext cx="5402603" cy="430085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C67F34CB-9D4C-418E-A2CE-3F7D8617E8D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5786547" cy="6435702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6BAA88FB-D52B-4578-AA5D-44F0A9CB91F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5" name="Rubrik 4">
            <a:extLst>
              <a:ext uri="{FF2B5EF4-FFF2-40B4-BE49-F238E27FC236}">
                <a16:creationId xmlns:a16="http://schemas.microsoft.com/office/drawing/2014/main" id="{B8434678-4725-4BAD-A9C6-C25223496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1741" y="365125"/>
            <a:ext cx="5402603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36497841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52FA38CC-6BDA-4565-A593-5CE1D89A4C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4" name="Rubrik 3">
            <a:extLst>
              <a:ext uri="{FF2B5EF4-FFF2-40B4-BE49-F238E27FC236}">
                <a16:creationId xmlns:a16="http://schemas.microsoft.com/office/drawing/2014/main" id="{D8290D7E-485B-48B7-832F-12EF8DD42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</p:spTree>
    <p:extLst>
      <p:ext uri="{BB962C8B-B14F-4D97-AF65-F5344CB8AC3E}">
        <p14:creationId xmlns:p14="http://schemas.microsoft.com/office/powerpoint/2010/main" val="7436907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nummer 1">
            <a:extLst>
              <a:ext uri="{FF2B5EF4-FFF2-40B4-BE49-F238E27FC236}">
                <a16:creationId xmlns:a16="http://schemas.microsoft.com/office/drawing/2014/main" id="{90A67395-A0C5-4343-A5D4-0E34A9F7B0A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59669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rö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945E9B00-5A37-4436-872D-46B10B777C38}"/>
              </a:ext>
            </a:extLst>
          </p:cNvPr>
          <p:cNvSpPr/>
          <p:nvPr userDrawn="1"/>
        </p:nvSpPr>
        <p:spPr>
          <a:xfrm>
            <a:off x="0" y="0"/>
            <a:ext cx="10154195" cy="5239424"/>
          </a:xfrm>
          <a:custGeom>
            <a:avLst/>
            <a:gdLst>
              <a:gd name="connsiteX0" fmla="*/ 0 w 10154195"/>
              <a:gd name="connsiteY0" fmla="*/ 0 h 5239424"/>
              <a:gd name="connsiteX1" fmla="*/ 10154195 w 10154195"/>
              <a:gd name="connsiteY1" fmla="*/ 0 h 5239424"/>
              <a:gd name="connsiteX2" fmla="*/ 10154195 w 10154195"/>
              <a:gd name="connsiteY2" fmla="*/ 4041043 h 5239424"/>
              <a:gd name="connsiteX3" fmla="*/ 8955814 w 10154195"/>
              <a:gd name="connsiteY3" fmla="*/ 5239424 h 5239424"/>
              <a:gd name="connsiteX4" fmla="*/ 0 w 10154195"/>
              <a:gd name="connsiteY4" fmla="*/ 5239424 h 523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4195" h="5239424">
                <a:moveTo>
                  <a:pt x="0" y="0"/>
                </a:moveTo>
                <a:lnTo>
                  <a:pt x="10154195" y="0"/>
                </a:lnTo>
                <a:lnTo>
                  <a:pt x="10154195" y="4041043"/>
                </a:lnTo>
                <a:cubicBezTo>
                  <a:pt x="10154195" y="4702891"/>
                  <a:pt x="9617662" y="5239424"/>
                  <a:pt x="8955814" y="5239424"/>
                </a:cubicBezTo>
                <a:lnTo>
                  <a:pt x="0" y="5239424"/>
                </a:lnTo>
                <a:close/>
              </a:path>
            </a:pathLst>
          </a:custGeom>
          <a:solidFill>
            <a:srgbClr val="D35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2361878"/>
            <a:ext cx="7815067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ktangel: ett hörn rundat 8">
            <a:extLst>
              <a:ext uri="{FF2B5EF4-FFF2-40B4-BE49-F238E27FC236}">
                <a16:creationId xmlns:a16="http://schemas.microsoft.com/office/drawing/2014/main" id="{94C88908-E9B2-40CA-88EB-0D98B3096C2F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En bild som visar text&#10;&#10;Automatiskt genererad beskrivning">
            <a:extLst>
              <a:ext uri="{FF2B5EF4-FFF2-40B4-BE49-F238E27FC236}">
                <a16:creationId xmlns:a16="http://schemas.microsoft.com/office/drawing/2014/main" id="{F52D8ACC-623F-458F-9C00-1B4CE2B1F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1B53F8AD-708C-4202-94B4-6EEF9E4638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8" name="Platshållare för text 26">
            <a:extLst>
              <a:ext uri="{FF2B5EF4-FFF2-40B4-BE49-F238E27FC236}">
                <a16:creationId xmlns:a16="http://schemas.microsoft.com/office/drawing/2014/main" id="{1438F1E3-3086-4105-B81D-0DCB79DB848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3696906"/>
            <a:ext cx="7815069" cy="6249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339797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945E9B00-5A37-4436-872D-46B10B777C38}"/>
              </a:ext>
            </a:extLst>
          </p:cNvPr>
          <p:cNvSpPr/>
          <p:nvPr userDrawn="1"/>
        </p:nvSpPr>
        <p:spPr>
          <a:xfrm>
            <a:off x="0" y="0"/>
            <a:ext cx="10154195" cy="5239424"/>
          </a:xfrm>
          <a:custGeom>
            <a:avLst/>
            <a:gdLst>
              <a:gd name="connsiteX0" fmla="*/ 0 w 10154195"/>
              <a:gd name="connsiteY0" fmla="*/ 0 h 5239424"/>
              <a:gd name="connsiteX1" fmla="*/ 10154195 w 10154195"/>
              <a:gd name="connsiteY1" fmla="*/ 0 h 5239424"/>
              <a:gd name="connsiteX2" fmla="*/ 10154195 w 10154195"/>
              <a:gd name="connsiteY2" fmla="*/ 4041043 h 5239424"/>
              <a:gd name="connsiteX3" fmla="*/ 8955814 w 10154195"/>
              <a:gd name="connsiteY3" fmla="*/ 5239424 h 5239424"/>
              <a:gd name="connsiteX4" fmla="*/ 0 w 10154195"/>
              <a:gd name="connsiteY4" fmla="*/ 5239424 h 523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4195" h="5239424">
                <a:moveTo>
                  <a:pt x="0" y="0"/>
                </a:moveTo>
                <a:lnTo>
                  <a:pt x="10154195" y="0"/>
                </a:lnTo>
                <a:lnTo>
                  <a:pt x="10154195" y="4041043"/>
                </a:lnTo>
                <a:cubicBezTo>
                  <a:pt x="10154195" y="4702891"/>
                  <a:pt x="9617662" y="5239424"/>
                  <a:pt x="8955814" y="5239424"/>
                </a:cubicBezTo>
                <a:lnTo>
                  <a:pt x="0" y="5239424"/>
                </a:lnTo>
                <a:close/>
              </a:path>
            </a:pathLst>
          </a:custGeom>
          <a:solidFill>
            <a:srgbClr val="429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2361878"/>
            <a:ext cx="7815067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ktangel: ett hörn rundat 8">
            <a:extLst>
              <a:ext uri="{FF2B5EF4-FFF2-40B4-BE49-F238E27FC236}">
                <a16:creationId xmlns:a16="http://schemas.microsoft.com/office/drawing/2014/main" id="{94C88908-E9B2-40CA-88EB-0D98B3096C2F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En bild som visar text&#10;&#10;Automatiskt genererad beskrivning">
            <a:extLst>
              <a:ext uri="{FF2B5EF4-FFF2-40B4-BE49-F238E27FC236}">
                <a16:creationId xmlns:a16="http://schemas.microsoft.com/office/drawing/2014/main" id="{F52D8ACC-623F-458F-9C00-1B4CE2B1F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1B53F8AD-708C-4202-94B4-6EEF9E4638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text 26">
            <a:extLst>
              <a:ext uri="{FF2B5EF4-FFF2-40B4-BE49-F238E27FC236}">
                <a16:creationId xmlns:a16="http://schemas.microsoft.com/office/drawing/2014/main" id="{39894250-BB2C-4218-9990-D00C7B614A9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3696906"/>
            <a:ext cx="7815069" cy="6249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656324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945E9B00-5A37-4436-872D-46B10B777C38}"/>
              </a:ext>
            </a:extLst>
          </p:cNvPr>
          <p:cNvSpPr/>
          <p:nvPr userDrawn="1"/>
        </p:nvSpPr>
        <p:spPr>
          <a:xfrm>
            <a:off x="0" y="0"/>
            <a:ext cx="10154195" cy="5239424"/>
          </a:xfrm>
          <a:custGeom>
            <a:avLst/>
            <a:gdLst>
              <a:gd name="connsiteX0" fmla="*/ 0 w 10154195"/>
              <a:gd name="connsiteY0" fmla="*/ 0 h 5239424"/>
              <a:gd name="connsiteX1" fmla="*/ 10154195 w 10154195"/>
              <a:gd name="connsiteY1" fmla="*/ 0 h 5239424"/>
              <a:gd name="connsiteX2" fmla="*/ 10154195 w 10154195"/>
              <a:gd name="connsiteY2" fmla="*/ 4041043 h 5239424"/>
              <a:gd name="connsiteX3" fmla="*/ 8955814 w 10154195"/>
              <a:gd name="connsiteY3" fmla="*/ 5239424 h 5239424"/>
              <a:gd name="connsiteX4" fmla="*/ 0 w 10154195"/>
              <a:gd name="connsiteY4" fmla="*/ 5239424 h 523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4195" h="5239424">
                <a:moveTo>
                  <a:pt x="0" y="0"/>
                </a:moveTo>
                <a:lnTo>
                  <a:pt x="10154195" y="0"/>
                </a:lnTo>
                <a:lnTo>
                  <a:pt x="10154195" y="4041043"/>
                </a:lnTo>
                <a:cubicBezTo>
                  <a:pt x="10154195" y="4702891"/>
                  <a:pt x="9617662" y="5239424"/>
                  <a:pt x="8955814" y="5239424"/>
                </a:cubicBezTo>
                <a:lnTo>
                  <a:pt x="0" y="5239424"/>
                </a:lnTo>
                <a:close/>
              </a:path>
            </a:pathLst>
          </a:custGeom>
          <a:solidFill>
            <a:srgbClr val="43A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2361878"/>
            <a:ext cx="7815067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ktangel: ett hörn rundat 8">
            <a:extLst>
              <a:ext uri="{FF2B5EF4-FFF2-40B4-BE49-F238E27FC236}">
                <a16:creationId xmlns:a16="http://schemas.microsoft.com/office/drawing/2014/main" id="{94C88908-E9B2-40CA-88EB-0D98B3096C2F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En bild som visar text&#10;&#10;Automatiskt genererad beskrivning">
            <a:extLst>
              <a:ext uri="{FF2B5EF4-FFF2-40B4-BE49-F238E27FC236}">
                <a16:creationId xmlns:a16="http://schemas.microsoft.com/office/drawing/2014/main" id="{F52D8ACC-623F-458F-9C00-1B4CE2B1F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1B53F8AD-708C-4202-94B4-6EEF9E4638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7" name="Platshållare för text 26">
            <a:extLst>
              <a:ext uri="{FF2B5EF4-FFF2-40B4-BE49-F238E27FC236}">
                <a16:creationId xmlns:a16="http://schemas.microsoft.com/office/drawing/2014/main" id="{AC8CE9DF-6F31-4769-B7EC-B00FF86EADA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3696906"/>
            <a:ext cx="7815069" cy="6249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26110153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 gul">
    <p:bg>
      <p:bgPr>
        <a:solidFill>
          <a:srgbClr val="DEA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ihandsfigur: Form 14">
            <a:extLst>
              <a:ext uri="{FF2B5EF4-FFF2-40B4-BE49-F238E27FC236}">
                <a16:creationId xmlns:a16="http://schemas.microsoft.com/office/drawing/2014/main" id="{945E9B00-5A37-4436-872D-46B10B777C38}"/>
              </a:ext>
            </a:extLst>
          </p:cNvPr>
          <p:cNvSpPr/>
          <p:nvPr userDrawn="1"/>
        </p:nvSpPr>
        <p:spPr>
          <a:xfrm>
            <a:off x="0" y="0"/>
            <a:ext cx="10154195" cy="5239424"/>
          </a:xfrm>
          <a:custGeom>
            <a:avLst/>
            <a:gdLst>
              <a:gd name="connsiteX0" fmla="*/ 0 w 10154195"/>
              <a:gd name="connsiteY0" fmla="*/ 0 h 5239424"/>
              <a:gd name="connsiteX1" fmla="*/ 10154195 w 10154195"/>
              <a:gd name="connsiteY1" fmla="*/ 0 h 5239424"/>
              <a:gd name="connsiteX2" fmla="*/ 10154195 w 10154195"/>
              <a:gd name="connsiteY2" fmla="*/ 4041043 h 5239424"/>
              <a:gd name="connsiteX3" fmla="*/ 8955814 w 10154195"/>
              <a:gd name="connsiteY3" fmla="*/ 5239424 h 5239424"/>
              <a:gd name="connsiteX4" fmla="*/ 0 w 10154195"/>
              <a:gd name="connsiteY4" fmla="*/ 5239424 h 52394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154195" h="5239424">
                <a:moveTo>
                  <a:pt x="0" y="0"/>
                </a:moveTo>
                <a:lnTo>
                  <a:pt x="10154195" y="0"/>
                </a:lnTo>
                <a:lnTo>
                  <a:pt x="10154195" y="4041043"/>
                </a:lnTo>
                <a:cubicBezTo>
                  <a:pt x="10154195" y="4702891"/>
                  <a:pt x="9617662" y="5239424"/>
                  <a:pt x="8955814" y="5239424"/>
                </a:cubicBezTo>
                <a:lnTo>
                  <a:pt x="0" y="5239424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2361878"/>
            <a:ext cx="7815067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Rektangel: ett hörn rundat 8">
            <a:extLst>
              <a:ext uri="{FF2B5EF4-FFF2-40B4-BE49-F238E27FC236}">
                <a16:creationId xmlns:a16="http://schemas.microsoft.com/office/drawing/2014/main" id="{94C88908-E9B2-40CA-88EB-0D98B3096C2F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En bild som visar text&#10;&#10;Automatiskt genererad beskrivning">
            <a:extLst>
              <a:ext uri="{FF2B5EF4-FFF2-40B4-BE49-F238E27FC236}">
                <a16:creationId xmlns:a16="http://schemas.microsoft.com/office/drawing/2014/main" id="{F52D8ACC-623F-458F-9C00-1B4CE2B1F7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1B53F8AD-708C-4202-94B4-6EEF9E4638D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text 26">
            <a:extLst>
              <a:ext uri="{FF2B5EF4-FFF2-40B4-BE49-F238E27FC236}">
                <a16:creationId xmlns:a16="http://schemas.microsoft.com/office/drawing/2014/main" id="{082CF724-9DA0-4CFC-8868-5FA001C8033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3696906"/>
            <a:ext cx="7815069" cy="62493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</p:spTree>
    <p:extLst>
      <p:ext uri="{BB962C8B-B14F-4D97-AF65-F5344CB8AC3E}">
        <p14:creationId xmlns:p14="http://schemas.microsoft.com/office/powerpoint/2010/main" val="1956047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716AB53F-84A2-4FC5-A158-B6CB35E6416E}"/>
              </a:ext>
            </a:extLst>
          </p:cNvPr>
          <p:cNvSpPr/>
          <p:nvPr userDrawn="1"/>
        </p:nvSpPr>
        <p:spPr>
          <a:xfrm>
            <a:off x="1" y="1"/>
            <a:ext cx="9833197" cy="4057086"/>
          </a:xfrm>
          <a:custGeom>
            <a:avLst/>
            <a:gdLst>
              <a:gd name="connsiteX0" fmla="*/ 0 w 9833197"/>
              <a:gd name="connsiteY0" fmla="*/ 0 h 4057086"/>
              <a:gd name="connsiteX1" fmla="*/ 9833197 w 9833197"/>
              <a:gd name="connsiteY1" fmla="*/ 0 h 4057086"/>
              <a:gd name="connsiteX2" fmla="*/ 9833197 w 9833197"/>
              <a:gd name="connsiteY2" fmla="*/ 2858705 h 4057086"/>
              <a:gd name="connsiteX3" fmla="*/ 8634816 w 9833197"/>
              <a:gd name="connsiteY3" fmla="*/ 4057086 h 4057086"/>
              <a:gd name="connsiteX4" fmla="*/ 0 w 9833197"/>
              <a:gd name="connsiteY4" fmla="*/ 4057086 h 405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3197" h="4057086">
                <a:moveTo>
                  <a:pt x="0" y="0"/>
                </a:moveTo>
                <a:lnTo>
                  <a:pt x="9833197" y="0"/>
                </a:lnTo>
                <a:lnTo>
                  <a:pt x="9833197" y="2858705"/>
                </a:lnTo>
                <a:cubicBezTo>
                  <a:pt x="9833197" y="3520553"/>
                  <a:pt x="9296664" y="4057086"/>
                  <a:pt x="8634816" y="4057086"/>
                </a:cubicBezTo>
                <a:lnTo>
                  <a:pt x="0" y="4057086"/>
                </a:lnTo>
                <a:close/>
              </a:path>
            </a:pathLst>
          </a:custGeom>
          <a:solidFill>
            <a:srgbClr val="429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" name="Rektangel: ett hörn rundat 7">
            <a:extLst>
              <a:ext uri="{FF2B5EF4-FFF2-40B4-BE49-F238E27FC236}">
                <a16:creationId xmlns:a16="http://schemas.microsoft.com/office/drawing/2014/main" id="{FA731089-464E-4711-8A53-7235FCBC32A8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 descr="En bild som visar text&#10;&#10;Automatiskt genererad beskrivning">
            <a:extLst>
              <a:ext uri="{FF2B5EF4-FFF2-40B4-BE49-F238E27FC236}">
                <a16:creationId xmlns:a16="http://schemas.microsoft.com/office/drawing/2014/main" id="{632075AB-880C-4157-9759-DC5A2A0CDE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  <p:sp>
        <p:nvSpPr>
          <p:cNvPr id="28" name="Platshållare för text 26">
            <a:extLst>
              <a:ext uri="{FF2B5EF4-FFF2-40B4-BE49-F238E27FC236}">
                <a16:creationId xmlns:a16="http://schemas.microsoft.com/office/drawing/2014/main" id="{3B3A3A56-B668-4693-B63D-50CDC03A2E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5708590"/>
            <a:ext cx="7815069" cy="6249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243834D-6E86-4BDF-8C82-531C0202816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02A3B9A0-2FD6-4E1C-9B92-326A81EC53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493" y="3053322"/>
            <a:ext cx="8130914" cy="990217"/>
          </a:xfrm>
          <a:prstGeom prst="rect">
            <a:avLst/>
          </a:prstGeom>
          <a:noFill/>
        </p:spPr>
        <p:txBody>
          <a:bodyPr wrap="square" lIns="0" tIns="216000" rIns="216000" bIns="216000" anchor="b" anchorCtr="0">
            <a:spAutoFit/>
          </a:bodyPr>
          <a:lstStyle>
            <a:lvl1pPr algn="l">
              <a:defRPr sz="4400" b="1" kern="0" baseline="0"/>
            </a:lvl1pPr>
          </a:lstStyle>
          <a:p>
            <a:r>
              <a:rPr kumimoji="0" lang="sv-SE" sz="4000" b="1" i="0" u="none" strike="noStrike" kern="0" cap="none" spc="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"/>
                <a:ea typeface="+mj-ea"/>
                <a:cs typeface="+mj-cs"/>
              </a:rPr>
              <a:t>Skriv in din rubrik</a:t>
            </a:r>
            <a:endParaRPr lang="sv-SE" dirty="0"/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7FA1EEE9-6258-420A-8467-4033A8DAC5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492" y="4314488"/>
            <a:ext cx="8130915" cy="86962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in en 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390948402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ihandsfigur: Form 9">
            <a:extLst>
              <a:ext uri="{FF2B5EF4-FFF2-40B4-BE49-F238E27FC236}">
                <a16:creationId xmlns:a16="http://schemas.microsoft.com/office/drawing/2014/main" id="{9DC3371A-AE69-4039-B254-840D313710CA}"/>
              </a:ext>
            </a:extLst>
          </p:cNvPr>
          <p:cNvSpPr/>
          <p:nvPr userDrawn="1"/>
        </p:nvSpPr>
        <p:spPr>
          <a:xfrm>
            <a:off x="1" y="1"/>
            <a:ext cx="9833197" cy="4057086"/>
          </a:xfrm>
          <a:custGeom>
            <a:avLst/>
            <a:gdLst>
              <a:gd name="connsiteX0" fmla="*/ 0 w 9833197"/>
              <a:gd name="connsiteY0" fmla="*/ 0 h 4057086"/>
              <a:gd name="connsiteX1" fmla="*/ 9833197 w 9833197"/>
              <a:gd name="connsiteY1" fmla="*/ 0 h 4057086"/>
              <a:gd name="connsiteX2" fmla="*/ 9833197 w 9833197"/>
              <a:gd name="connsiteY2" fmla="*/ 2858705 h 4057086"/>
              <a:gd name="connsiteX3" fmla="*/ 8634816 w 9833197"/>
              <a:gd name="connsiteY3" fmla="*/ 4057086 h 4057086"/>
              <a:gd name="connsiteX4" fmla="*/ 0 w 9833197"/>
              <a:gd name="connsiteY4" fmla="*/ 4057086 h 405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3197" h="4057086">
                <a:moveTo>
                  <a:pt x="0" y="0"/>
                </a:moveTo>
                <a:lnTo>
                  <a:pt x="9833197" y="0"/>
                </a:lnTo>
                <a:lnTo>
                  <a:pt x="9833197" y="2858705"/>
                </a:lnTo>
                <a:cubicBezTo>
                  <a:pt x="9833197" y="3520553"/>
                  <a:pt x="9296664" y="4057086"/>
                  <a:pt x="8634816" y="4057086"/>
                </a:cubicBezTo>
                <a:lnTo>
                  <a:pt x="0" y="4057086"/>
                </a:lnTo>
                <a:close/>
              </a:path>
            </a:pathLst>
          </a:custGeom>
          <a:solidFill>
            <a:srgbClr val="43A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8" name="Rektangel: ett hörn rundat 7">
            <a:extLst>
              <a:ext uri="{FF2B5EF4-FFF2-40B4-BE49-F238E27FC236}">
                <a16:creationId xmlns:a16="http://schemas.microsoft.com/office/drawing/2014/main" id="{FA731089-464E-4711-8A53-7235FCBC32A8}"/>
              </a:ext>
            </a:extLst>
          </p:cNvPr>
          <p:cNvSpPr/>
          <p:nvPr userDrawn="1"/>
        </p:nvSpPr>
        <p:spPr>
          <a:xfrm rot="10800000">
            <a:off x="10601914" y="66772"/>
            <a:ext cx="1523999" cy="625033"/>
          </a:xfrm>
          <a:prstGeom prst="round1Rect">
            <a:avLst>
              <a:gd name="adj" fmla="val 42233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2" name="Bildobjekt 11" descr="En bild som visar text&#10;&#10;Automatiskt genererad beskrivning">
            <a:extLst>
              <a:ext uri="{FF2B5EF4-FFF2-40B4-BE49-F238E27FC236}">
                <a16:creationId xmlns:a16="http://schemas.microsoft.com/office/drawing/2014/main" id="{632075AB-880C-4157-9759-DC5A2A0CDED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9687" y="184930"/>
            <a:ext cx="1251240" cy="409981"/>
          </a:xfrm>
          <a:prstGeom prst="rect">
            <a:avLst/>
          </a:prstGeom>
        </p:spPr>
      </p:pic>
      <p:sp>
        <p:nvSpPr>
          <p:cNvPr id="28" name="Platshållare för text 26">
            <a:extLst>
              <a:ext uri="{FF2B5EF4-FFF2-40B4-BE49-F238E27FC236}">
                <a16:creationId xmlns:a16="http://schemas.microsoft.com/office/drawing/2014/main" id="{3B3A3A56-B668-4693-B63D-50CDC03A2EEF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2492" y="5708590"/>
            <a:ext cx="7815069" cy="62493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200" spc="0"/>
            </a:lvl1pPr>
          </a:lstStyle>
          <a:p>
            <a:pPr lvl="0"/>
            <a:r>
              <a:rPr lang="sv-SE" dirty="0"/>
              <a:t>Skriv in eventuella kontaktuppgifter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7243834D-6E86-4BDF-8C82-531C02028168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317500"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12192000"/>
                      <a:gd name="connsiteY0" fmla="*/ 0 h 6858000"/>
                      <a:gd name="connsiteX1" fmla="*/ 555413 w 12192000"/>
                      <a:gd name="connsiteY1" fmla="*/ 0 h 6858000"/>
                      <a:gd name="connsiteX2" fmla="*/ 866987 w 12192000"/>
                      <a:gd name="connsiteY2" fmla="*/ 0 h 6858000"/>
                      <a:gd name="connsiteX3" fmla="*/ 1788160 w 12192000"/>
                      <a:gd name="connsiteY3" fmla="*/ 0 h 6858000"/>
                      <a:gd name="connsiteX4" fmla="*/ 2343573 w 12192000"/>
                      <a:gd name="connsiteY4" fmla="*/ 0 h 6858000"/>
                      <a:gd name="connsiteX5" fmla="*/ 2898987 w 12192000"/>
                      <a:gd name="connsiteY5" fmla="*/ 0 h 6858000"/>
                      <a:gd name="connsiteX6" fmla="*/ 3820160 w 12192000"/>
                      <a:gd name="connsiteY6" fmla="*/ 0 h 6858000"/>
                      <a:gd name="connsiteX7" fmla="*/ 4253653 w 12192000"/>
                      <a:gd name="connsiteY7" fmla="*/ 0 h 6858000"/>
                      <a:gd name="connsiteX8" fmla="*/ 5174827 w 12192000"/>
                      <a:gd name="connsiteY8" fmla="*/ 0 h 6858000"/>
                      <a:gd name="connsiteX9" fmla="*/ 6096000 w 12192000"/>
                      <a:gd name="connsiteY9" fmla="*/ 0 h 6858000"/>
                      <a:gd name="connsiteX10" fmla="*/ 6773333 w 12192000"/>
                      <a:gd name="connsiteY10" fmla="*/ 0 h 6858000"/>
                      <a:gd name="connsiteX11" fmla="*/ 7694507 w 12192000"/>
                      <a:gd name="connsiteY11" fmla="*/ 0 h 6858000"/>
                      <a:gd name="connsiteX12" fmla="*/ 8249920 w 12192000"/>
                      <a:gd name="connsiteY12" fmla="*/ 0 h 6858000"/>
                      <a:gd name="connsiteX13" fmla="*/ 8805333 w 12192000"/>
                      <a:gd name="connsiteY13" fmla="*/ 0 h 6858000"/>
                      <a:gd name="connsiteX14" fmla="*/ 9604587 w 12192000"/>
                      <a:gd name="connsiteY14" fmla="*/ 0 h 6858000"/>
                      <a:gd name="connsiteX15" fmla="*/ 10160000 w 12192000"/>
                      <a:gd name="connsiteY15" fmla="*/ 0 h 6858000"/>
                      <a:gd name="connsiteX16" fmla="*/ 11081173 w 12192000"/>
                      <a:gd name="connsiteY16" fmla="*/ 0 h 6858000"/>
                      <a:gd name="connsiteX17" fmla="*/ 12192000 w 12192000"/>
                      <a:gd name="connsiteY17" fmla="*/ 0 h 6858000"/>
                      <a:gd name="connsiteX18" fmla="*/ 12192000 w 12192000"/>
                      <a:gd name="connsiteY18" fmla="*/ 685800 h 6858000"/>
                      <a:gd name="connsiteX19" fmla="*/ 12192000 w 12192000"/>
                      <a:gd name="connsiteY19" fmla="*/ 1440180 h 6858000"/>
                      <a:gd name="connsiteX20" fmla="*/ 12192000 w 12192000"/>
                      <a:gd name="connsiteY20" fmla="*/ 1920240 h 6858000"/>
                      <a:gd name="connsiteX21" fmla="*/ 12192000 w 12192000"/>
                      <a:gd name="connsiteY21" fmla="*/ 2468880 h 6858000"/>
                      <a:gd name="connsiteX22" fmla="*/ 12192000 w 12192000"/>
                      <a:gd name="connsiteY22" fmla="*/ 3223260 h 6858000"/>
                      <a:gd name="connsiteX23" fmla="*/ 12192000 w 12192000"/>
                      <a:gd name="connsiteY23" fmla="*/ 3840480 h 6858000"/>
                      <a:gd name="connsiteX24" fmla="*/ 12192000 w 12192000"/>
                      <a:gd name="connsiteY24" fmla="*/ 4389120 h 6858000"/>
                      <a:gd name="connsiteX25" fmla="*/ 12192000 w 12192000"/>
                      <a:gd name="connsiteY25" fmla="*/ 5143500 h 6858000"/>
                      <a:gd name="connsiteX26" fmla="*/ 12192000 w 12192000"/>
                      <a:gd name="connsiteY26" fmla="*/ 5829300 h 6858000"/>
                      <a:gd name="connsiteX27" fmla="*/ 12192000 w 12192000"/>
                      <a:gd name="connsiteY27" fmla="*/ 6858000 h 6858000"/>
                      <a:gd name="connsiteX28" fmla="*/ 11270827 w 12192000"/>
                      <a:gd name="connsiteY28" fmla="*/ 6858000 h 6858000"/>
                      <a:gd name="connsiteX29" fmla="*/ 10471573 w 12192000"/>
                      <a:gd name="connsiteY29" fmla="*/ 6858000 h 6858000"/>
                      <a:gd name="connsiteX30" fmla="*/ 10038080 w 12192000"/>
                      <a:gd name="connsiteY30" fmla="*/ 6858000 h 6858000"/>
                      <a:gd name="connsiteX31" fmla="*/ 9238827 w 12192000"/>
                      <a:gd name="connsiteY31" fmla="*/ 6858000 h 6858000"/>
                      <a:gd name="connsiteX32" fmla="*/ 8927253 w 12192000"/>
                      <a:gd name="connsiteY32" fmla="*/ 6858000 h 6858000"/>
                      <a:gd name="connsiteX33" fmla="*/ 8128000 w 12192000"/>
                      <a:gd name="connsiteY33" fmla="*/ 6858000 h 6858000"/>
                      <a:gd name="connsiteX34" fmla="*/ 7694507 w 12192000"/>
                      <a:gd name="connsiteY34" fmla="*/ 6858000 h 6858000"/>
                      <a:gd name="connsiteX35" fmla="*/ 7382933 w 12192000"/>
                      <a:gd name="connsiteY35" fmla="*/ 6858000 h 6858000"/>
                      <a:gd name="connsiteX36" fmla="*/ 6949440 w 12192000"/>
                      <a:gd name="connsiteY36" fmla="*/ 6858000 h 6858000"/>
                      <a:gd name="connsiteX37" fmla="*/ 6150187 w 12192000"/>
                      <a:gd name="connsiteY37" fmla="*/ 6858000 h 6858000"/>
                      <a:gd name="connsiteX38" fmla="*/ 5716693 w 12192000"/>
                      <a:gd name="connsiteY38" fmla="*/ 6858000 h 6858000"/>
                      <a:gd name="connsiteX39" fmla="*/ 5405120 w 12192000"/>
                      <a:gd name="connsiteY39" fmla="*/ 6858000 h 6858000"/>
                      <a:gd name="connsiteX40" fmla="*/ 4971627 w 12192000"/>
                      <a:gd name="connsiteY40" fmla="*/ 6858000 h 6858000"/>
                      <a:gd name="connsiteX41" fmla="*/ 4416213 w 12192000"/>
                      <a:gd name="connsiteY41" fmla="*/ 6858000 h 6858000"/>
                      <a:gd name="connsiteX42" fmla="*/ 3738880 w 12192000"/>
                      <a:gd name="connsiteY42" fmla="*/ 6858000 h 6858000"/>
                      <a:gd name="connsiteX43" fmla="*/ 3305387 w 12192000"/>
                      <a:gd name="connsiteY43" fmla="*/ 6858000 h 6858000"/>
                      <a:gd name="connsiteX44" fmla="*/ 2384213 w 12192000"/>
                      <a:gd name="connsiteY44" fmla="*/ 6858000 h 6858000"/>
                      <a:gd name="connsiteX45" fmla="*/ 1706880 w 12192000"/>
                      <a:gd name="connsiteY45" fmla="*/ 6858000 h 6858000"/>
                      <a:gd name="connsiteX46" fmla="*/ 785707 w 12192000"/>
                      <a:gd name="connsiteY46" fmla="*/ 6858000 h 6858000"/>
                      <a:gd name="connsiteX47" fmla="*/ 0 w 12192000"/>
                      <a:gd name="connsiteY47" fmla="*/ 6858000 h 6858000"/>
                      <a:gd name="connsiteX48" fmla="*/ 0 w 12192000"/>
                      <a:gd name="connsiteY48" fmla="*/ 6240780 h 6858000"/>
                      <a:gd name="connsiteX49" fmla="*/ 0 w 12192000"/>
                      <a:gd name="connsiteY49" fmla="*/ 5623560 h 6858000"/>
                      <a:gd name="connsiteX50" fmla="*/ 0 w 12192000"/>
                      <a:gd name="connsiteY50" fmla="*/ 4869180 h 6858000"/>
                      <a:gd name="connsiteX51" fmla="*/ 0 w 12192000"/>
                      <a:gd name="connsiteY51" fmla="*/ 4183380 h 6858000"/>
                      <a:gd name="connsiteX52" fmla="*/ 0 w 12192000"/>
                      <a:gd name="connsiteY52" fmla="*/ 3360420 h 6858000"/>
                      <a:gd name="connsiteX53" fmla="*/ 0 w 12192000"/>
                      <a:gd name="connsiteY53" fmla="*/ 2537460 h 6858000"/>
                      <a:gd name="connsiteX54" fmla="*/ 0 w 12192000"/>
                      <a:gd name="connsiteY54" fmla="*/ 1783080 h 6858000"/>
                      <a:gd name="connsiteX55" fmla="*/ 0 w 12192000"/>
                      <a:gd name="connsiteY55" fmla="*/ 1028700 h 6858000"/>
                      <a:gd name="connsiteX56" fmla="*/ 0 w 12192000"/>
                      <a:gd name="connsiteY56" fmla="*/ 0 h 685800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  <a:cxn ang="0">
                        <a:pos x="connsiteX33" y="connsiteY33"/>
                      </a:cxn>
                      <a:cxn ang="0">
                        <a:pos x="connsiteX34" y="connsiteY34"/>
                      </a:cxn>
                      <a:cxn ang="0">
                        <a:pos x="connsiteX35" y="connsiteY35"/>
                      </a:cxn>
                      <a:cxn ang="0">
                        <a:pos x="connsiteX36" y="connsiteY36"/>
                      </a:cxn>
                      <a:cxn ang="0">
                        <a:pos x="connsiteX37" y="connsiteY37"/>
                      </a:cxn>
                      <a:cxn ang="0">
                        <a:pos x="connsiteX38" y="connsiteY38"/>
                      </a:cxn>
                      <a:cxn ang="0">
                        <a:pos x="connsiteX39" y="connsiteY39"/>
                      </a:cxn>
                      <a:cxn ang="0">
                        <a:pos x="connsiteX40" y="connsiteY40"/>
                      </a:cxn>
                      <a:cxn ang="0">
                        <a:pos x="connsiteX41" y="connsiteY41"/>
                      </a:cxn>
                      <a:cxn ang="0">
                        <a:pos x="connsiteX42" y="connsiteY42"/>
                      </a:cxn>
                      <a:cxn ang="0">
                        <a:pos x="connsiteX43" y="connsiteY43"/>
                      </a:cxn>
                      <a:cxn ang="0">
                        <a:pos x="connsiteX44" y="connsiteY44"/>
                      </a:cxn>
                      <a:cxn ang="0">
                        <a:pos x="connsiteX45" y="connsiteY45"/>
                      </a:cxn>
                      <a:cxn ang="0">
                        <a:pos x="connsiteX46" y="connsiteY46"/>
                      </a:cxn>
                      <a:cxn ang="0">
                        <a:pos x="connsiteX47" y="connsiteY47"/>
                      </a:cxn>
                      <a:cxn ang="0">
                        <a:pos x="connsiteX48" y="connsiteY48"/>
                      </a:cxn>
                      <a:cxn ang="0">
                        <a:pos x="connsiteX49" y="connsiteY49"/>
                      </a:cxn>
                      <a:cxn ang="0">
                        <a:pos x="connsiteX50" y="connsiteY50"/>
                      </a:cxn>
                      <a:cxn ang="0">
                        <a:pos x="connsiteX51" y="connsiteY51"/>
                      </a:cxn>
                      <a:cxn ang="0">
                        <a:pos x="connsiteX52" y="connsiteY52"/>
                      </a:cxn>
                      <a:cxn ang="0">
                        <a:pos x="connsiteX53" y="connsiteY53"/>
                      </a:cxn>
                      <a:cxn ang="0">
                        <a:pos x="connsiteX54" y="connsiteY54"/>
                      </a:cxn>
                      <a:cxn ang="0">
                        <a:pos x="connsiteX55" y="connsiteY55"/>
                      </a:cxn>
                      <a:cxn ang="0">
                        <a:pos x="connsiteX56" y="connsiteY56"/>
                      </a:cxn>
                    </a:cxnLst>
                    <a:rect l="l" t="t" r="r" b="b"/>
                    <a:pathLst>
                      <a:path w="12192000" h="6858000" extrusionOk="0">
                        <a:moveTo>
                          <a:pt x="0" y="0"/>
                        </a:moveTo>
                        <a:cubicBezTo>
                          <a:pt x="172476" y="-1237"/>
                          <a:pt x="362690" y="-25324"/>
                          <a:pt x="555413" y="0"/>
                        </a:cubicBezTo>
                        <a:cubicBezTo>
                          <a:pt x="748136" y="25324"/>
                          <a:pt x="771955" y="-1228"/>
                          <a:pt x="866987" y="0"/>
                        </a:cubicBezTo>
                        <a:cubicBezTo>
                          <a:pt x="962019" y="1228"/>
                          <a:pt x="1600613" y="23388"/>
                          <a:pt x="1788160" y="0"/>
                        </a:cubicBezTo>
                        <a:cubicBezTo>
                          <a:pt x="1975707" y="-23388"/>
                          <a:pt x="2108729" y="-1887"/>
                          <a:pt x="2343573" y="0"/>
                        </a:cubicBezTo>
                        <a:cubicBezTo>
                          <a:pt x="2578417" y="1887"/>
                          <a:pt x="2752949" y="-24220"/>
                          <a:pt x="2898987" y="0"/>
                        </a:cubicBezTo>
                        <a:cubicBezTo>
                          <a:pt x="3045025" y="24220"/>
                          <a:pt x="3491919" y="21338"/>
                          <a:pt x="3820160" y="0"/>
                        </a:cubicBezTo>
                        <a:cubicBezTo>
                          <a:pt x="4148401" y="-21338"/>
                          <a:pt x="4081710" y="-3640"/>
                          <a:pt x="4253653" y="0"/>
                        </a:cubicBezTo>
                        <a:cubicBezTo>
                          <a:pt x="4425596" y="3640"/>
                          <a:pt x="4811390" y="16743"/>
                          <a:pt x="5174827" y="0"/>
                        </a:cubicBezTo>
                        <a:cubicBezTo>
                          <a:pt x="5538264" y="-16743"/>
                          <a:pt x="5741154" y="19844"/>
                          <a:pt x="6096000" y="0"/>
                        </a:cubicBezTo>
                        <a:cubicBezTo>
                          <a:pt x="6450846" y="-19844"/>
                          <a:pt x="6619865" y="-29521"/>
                          <a:pt x="6773333" y="0"/>
                        </a:cubicBezTo>
                        <a:cubicBezTo>
                          <a:pt x="6926801" y="29521"/>
                          <a:pt x="7451435" y="28560"/>
                          <a:pt x="7694507" y="0"/>
                        </a:cubicBezTo>
                        <a:cubicBezTo>
                          <a:pt x="7937579" y="-28560"/>
                          <a:pt x="8048651" y="20071"/>
                          <a:pt x="8249920" y="0"/>
                        </a:cubicBezTo>
                        <a:cubicBezTo>
                          <a:pt x="8451189" y="-20071"/>
                          <a:pt x="8573630" y="25711"/>
                          <a:pt x="8805333" y="0"/>
                        </a:cubicBezTo>
                        <a:cubicBezTo>
                          <a:pt x="9037036" y="-25711"/>
                          <a:pt x="9234701" y="-9987"/>
                          <a:pt x="9604587" y="0"/>
                        </a:cubicBezTo>
                        <a:cubicBezTo>
                          <a:pt x="9974473" y="9987"/>
                          <a:pt x="9998347" y="7806"/>
                          <a:pt x="10160000" y="0"/>
                        </a:cubicBezTo>
                        <a:cubicBezTo>
                          <a:pt x="10321653" y="-7806"/>
                          <a:pt x="10669739" y="-24619"/>
                          <a:pt x="11081173" y="0"/>
                        </a:cubicBezTo>
                        <a:cubicBezTo>
                          <a:pt x="11492607" y="24619"/>
                          <a:pt x="11649370" y="3326"/>
                          <a:pt x="12192000" y="0"/>
                        </a:cubicBezTo>
                        <a:cubicBezTo>
                          <a:pt x="12183650" y="187194"/>
                          <a:pt x="12185901" y="373731"/>
                          <a:pt x="12192000" y="685800"/>
                        </a:cubicBezTo>
                        <a:cubicBezTo>
                          <a:pt x="12198099" y="997869"/>
                          <a:pt x="12202245" y="1261315"/>
                          <a:pt x="12192000" y="1440180"/>
                        </a:cubicBezTo>
                        <a:cubicBezTo>
                          <a:pt x="12181755" y="1619045"/>
                          <a:pt x="12210722" y="1689037"/>
                          <a:pt x="12192000" y="1920240"/>
                        </a:cubicBezTo>
                        <a:cubicBezTo>
                          <a:pt x="12173278" y="2151443"/>
                          <a:pt x="12165787" y="2225200"/>
                          <a:pt x="12192000" y="2468880"/>
                        </a:cubicBezTo>
                        <a:cubicBezTo>
                          <a:pt x="12218213" y="2712560"/>
                          <a:pt x="12156234" y="2907533"/>
                          <a:pt x="12192000" y="3223260"/>
                        </a:cubicBezTo>
                        <a:cubicBezTo>
                          <a:pt x="12227766" y="3538987"/>
                          <a:pt x="12220532" y="3706391"/>
                          <a:pt x="12192000" y="3840480"/>
                        </a:cubicBezTo>
                        <a:cubicBezTo>
                          <a:pt x="12163468" y="3974569"/>
                          <a:pt x="12182895" y="4227469"/>
                          <a:pt x="12192000" y="4389120"/>
                        </a:cubicBezTo>
                        <a:cubicBezTo>
                          <a:pt x="12201105" y="4550771"/>
                          <a:pt x="12217197" y="4982174"/>
                          <a:pt x="12192000" y="5143500"/>
                        </a:cubicBezTo>
                        <a:cubicBezTo>
                          <a:pt x="12166803" y="5304826"/>
                          <a:pt x="12207486" y="5569098"/>
                          <a:pt x="12192000" y="5829300"/>
                        </a:cubicBezTo>
                        <a:cubicBezTo>
                          <a:pt x="12176514" y="6089502"/>
                          <a:pt x="12155856" y="6426803"/>
                          <a:pt x="12192000" y="6858000"/>
                        </a:cubicBezTo>
                        <a:cubicBezTo>
                          <a:pt x="11976788" y="6828022"/>
                          <a:pt x="11619195" y="6869440"/>
                          <a:pt x="11270827" y="6858000"/>
                        </a:cubicBezTo>
                        <a:cubicBezTo>
                          <a:pt x="10922459" y="6846560"/>
                          <a:pt x="10696308" y="6853495"/>
                          <a:pt x="10471573" y="6858000"/>
                        </a:cubicBezTo>
                        <a:cubicBezTo>
                          <a:pt x="10246838" y="6862505"/>
                          <a:pt x="10150744" y="6866516"/>
                          <a:pt x="10038080" y="6858000"/>
                        </a:cubicBezTo>
                        <a:cubicBezTo>
                          <a:pt x="9925416" y="6849484"/>
                          <a:pt x="9536915" y="6887847"/>
                          <a:pt x="9238827" y="6858000"/>
                        </a:cubicBezTo>
                        <a:cubicBezTo>
                          <a:pt x="8940739" y="6828153"/>
                          <a:pt x="9034329" y="6857309"/>
                          <a:pt x="8927253" y="6858000"/>
                        </a:cubicBezTo>
                        <a:cubicBezTo>
                          <a:pt x="8820177" y="6858691"/>
                          <a:pt x="8510534" y="6855974"/>
                          <a:pt x="8128000" y="6858000"/>
                        </a:cubicBezTo>
                        <a:cubicBezTo>
                          <a:pt x="7745466" y="6860026"/>
                          <a:pt x="7868007" y="6864541"/>
                          <a:pt x="7694507" y="6858000"/>
                        </a:cubicBezTo>
                        <a:cubicBezTo>
                          <a:pt x="7521007" y="6851459"/>
                          <a:pt x="7501822" y="6848088"/>
                          <a:pt x="7382933" y="6858000"/>
                        </a:cubicBezTo>
                        <a:cubicBezTo>
                          <a:pt x="7264044" y="6867912"/>
                          <a:pt x="7101363" y="6853022"/>
                          <a:pt x="6949440" y="6858000"/>
                        </a:cubicBezTo>
                        <a:cubicBezTo>
                          <a:pt x="6797517" y="6862978"/>
                          <a:pt x="6335346" y="6865521"/>
                          <a:pt x="6150187" y="6858000"/>
                        </a:cubicBezTo>
                        <a:cubicBezTo>
                          <a:pt x="5965028" y="6850479"/>
                          <a:pt x="5909649" y="6853246"/>
                          <a:pt x="5716693" y="6858000"/>
                        </a:cubicBezTo>
                        <a:cubicBezTo>
                          <a:pt x="5523737" y="6862754"/>
                          <a:pt x="5522280" y="6857436"/>
                          <a:pt x="5405120" y="6858000"/>
                        </a:cubicBezTo>
                        <a:cubicBezTo>
                          <a:pt x="5287960" y="6858564"/>
                          <a:pt x="5121672" y="6846319"/>
                          <a:pt x="4971627" y="6858000"/>
                        </a:cubicBezTo>
                        <a:cubicBezTo>
                          <a:pt x="4821582" y="6869681"/>
                          <a:pt x="4647709" y="6870771"/>
                          <a:pt x="4416213" y="6858000"/>
                        </a:cubicBezTo>
                        <a:cubicBezTo>
                          <a:pt x="4184717" y="6845229"/>
                          <a:pt x="4056779" y="6859739"/>
                          <a:pt x="3738880" y="6858000"/>
                        </a:cubicBezTo>
                        <a:cubicBezTo>
                          <a:pt x="3420981" y="6856261"/>
                          <a:pt x="3476560" y="6841078"/>
                          <a:pt x="3305387" y="6858000"/>
                        </a:cubicBezTo>
                        <a:cubicBezTo>
                          <a:pt x="3134214" y="6874922"/>
                          <a:pt x="2666035" y="6857112"/>
                          <a:pt x="2384213" y="6858000"/>
                        </a:cubicBezTo>
                        <a:cubicBezTo>
                          <a:pt x="2102391" y="6858888"/>
                          <a:pt x="1992506" y="6830477"/>
                          <a:pt x="1706880" y="6858000"/>
                        </a:cubicBezTo>
                        <a:cubicBezTo>
                          <a:pt x="1421254" y="6885523"/>
                          <a:pt x="1217610" y="6882687"/>
                          <a:pt x="785707" y="6858000"/>
                        </a:cubicBezTo>
                        <a:cubicBezTo>
                          <a:pt x="353804" y="6833313"/>
                          <a:pt x="324881" y="6852864"/>
                          <a:pt x="0" y="6858000"/>
                        </a:cubicBezTo>
                        <a:cubicBezTo>
                          <a:pt x="-25416" y="6604625"/>
                          <a:pt x="12215" y="6471402"/>
                          <a:pt x="0" y="6240780"/>
                        </a:cubicBezTo>
                        <a:cubicBezTo>
                          <a:pt x="-12215" y="6010158"/>
                          <a:pt x="-25747" y="5845582"/>
                          <a:pt x="0" y="5623560"/>
                        </a:cubicBezTo>
                        <a:cubicBezTo>
                          <a:pt x="25747" y="5401538"/>
                          <a:pt x="4740" y="5121515"/>
                          <a:pt x="0" y="4869180"/>
                        </a:cubicBezTo>
                        <a:cubicBezTo>
                          <a:pt x="-4740" y="4616845"/>
                          <a:pt x="-15092" y="4326080"/>
                          <a:pt x="0" y="4183380"/>
                        </a:cubicBezTo>
                        <a:cubicBezTo>
                          <a:pt x="15092" y="4040680"/>
                          <a:pt x="15628" y="3714746"/>
                          <a:pt x="0" y="3360420"/>
                        </a:cubicBezTo>
                        <a:cubicBezTo>
                          <a:pt x="-15628" y="3006094"/>
                          <a:pt x="34876" y="2744385"/>
                          <a:pt x="0" y="2537460"/>
                        </a:cubicBezTo>
                        <a:cubicBezTo>
                          <a:pt x="-34876" y="2330535"/>
                          <a:pt x="20558" y="2017328"/>
                          <a:pt x="0" y="1783080"/>
                        </a:cubicBezTo>
                        <a:cubicBezTo>
                          <a:pt x="-20558" y="1548832"/>
                          <a:pt x="-36462" y="1327547"/>
                          <a:pt x="0" y="1028700"/>
                        </a:cubicBezTo>
                        <a:cubicBezTo>
                          <a:pt x="36462" y="729853"/>
                          <a:pt x="39997" y="32597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29B3404C-AF4E-4402-B409-424DBA2A76F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493" y="3053322"/>
            <a:ext cx="8130914" cy="990217"/>
          </a:xfrm>
          <a:prstGeom prst="rect">
            <a:avLst/>
          </a:prstGeom>
          <a:noFill/>
        </p:spPr>
        <p:txBody>
          <a:bodyPr wrap="square" lIns="0" tIns="216000" rIns="216000" bIns="216000" anchor="b" anchorCtr="0">
            <a:spAutoFit/>
          </a:bodyPr>
          <a:lstStyle>
            <a:lvl1pPr algn="l">
              <a:defRPr sz="4400" b="1" kern="0" baseline="0"/>
            </a:lvl1pPr>
          </a:lstStyle>
          <a:p>
            <a:r>
              <a:rPr kumimoji="0" lang="sv-SE" sz="4000" b="1" i="0" u="none" strike="noStrike" kern="0" cap="none" spc="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"/>
                <a:ea typeface="+mj-ea"/>
                <a:cs typeface="+mj-cs"/>
              </a:rPr>
              <a:t>Skriv in din rubrik</a:t>
            </a:r>
            <a:endParaRPr lang="sv-SE" dirty="0"/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B9E25504-F2D4-4C0B-8EC1-B4AD467B66E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492" y="4314488"/>
            <a:ext cx="8130915" cy="86962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in en 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21271359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36316F-130E-470E-93AD-AC9A6EF278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1" name="Platshållare för text 2">
            <a:extLst>
              <a:ext uri="{FF2B5EF4-FFF2-40B4-BE49-F238E27FC236}">
                <a16:creationId xmlns:a16="http://schemas.microsoft.com/office/drawing/2014/main" id="{5D028083-F3E1-4B89-BB24-A3B3717A59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94" y="1825625"/>
            <a:ext cx="10967012" cy="430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bildnummer 2">
            <a:extLst>
              <a:ext uri="{FF2B5EF4-FFF2-40B4-BE49-F238E27FC236}">
                <a16:creationId xmlns:a16="http://schemas.microsoft.com/office/drawing/2014/main" id="{CBF3653A-6358-4A13-A3DD-8192AA754E6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66505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rö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6E950506-1B6C-4487-83F9-78500CAE515D}"/>
              </a:ext>
            </a:extLst>
          </p:cNvPr>
          <p:cNvSpPr/>
          <p:nvPr userDrawn="1"/>
        </p:nvSpPr>
        <p:spPr>
          <a:xfrm>
            <a:off x="-1" y="-1"/>
            <a:ext cx="11383322" cy="6049323"/>
          </a:xfrm>
          <a:custGeom>
            <a:avLst/>
            <a:gdLst>
              <a:gd name="connsiteX0" fmla="*/ 0 w 11383322"/>
              <a:gd name="connsiteY0" fmla="*/ 0 h 6049323"/>
              <a:gd name="connsiteX1" fmla="*/ 11377520 w 11383322"/>
              <a:gd name="connsiteY1" fmla="*/ 0 h 6049323"/>
              <a:gd name="connsiteX2" fmla="*/ 11383322 w 11383322"/>
              <a:gd name="connsiteY2" fmla="*/ 57559 h 6049323"/>
              <a:gd name="connsiteX3" fmla="*/ 11383322 w 11383322"/>
              <a:gd name="connsiteY3" fmla="*/ 4850942 h 6049323"/>
              <a:gd name="connsiteX4" fmla="*/ 10184941 w 11383322"/>
              <a:gd name="connsiteY4" fmla="*/ 6049323 h 6049323"/>
              <a:gd name="connsiteX5" fmla="*/ 0 w 11383322"/>
              <a:gd name="connsiteY5" fmla="*/ 6049323 h 604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83322" h="6049323">
                <a:moveTo>
                  <a:pt x="0" y="0"/>
                </a:moveTo>
                <a:lnTo>
                  <a:pt x="11377520" y="0"/>
                </a:lnTo>
                <a:lnTo>
                  <a:pt x="11383322" y="57559"/>
                </a:lnTo>
                <a:lnTo>
                  <a:pt x="11383322" y="4850942"/>
                </a:lnTo>
                <a:cubicBezTo>
                  <a:pt x="11383322" y="5512790"/>
                  <a:pt x="10846789" y="6049323"/>
                  <a:pt x="10184941" y="6049323"/>
                </a:cubicBezTo>
                <a:lnTo>
                  <a:pt x="0" y="6049323"/>
                </a:lnTo>
                <a:close/>
              </a:path>
            </a:pathLst>
          </a:custGeom>
          <a:solidFill>
            <a:srgbClr val="D35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365125"/>
            <a:ext cx="9541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B137A96F-462F-463B-9AE8-3BE4DFFB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94" y="1825626"/>
            <a:ext cx="9541700" cy="3865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57050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 och innehåll 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6E950506-1B6C-4487-83F9-78500CAE515D}"/>
              </a:ext>
            </a:extLst>
          </p:cNvPr>
          <p:cNvSpPr/>
          <p:nvPr userDrawn="1"/>
        </p:nvSpPr>
        <p:spPr>
          <a:xfrm>
            <a:off x="-1" y="-1"/>
            <a:ext cx="11383322" cy="6049323"/>
          </a:xfrm>
          <a:custGeom>
            <a:avLst/>
            <a:gdLst>
              <a:gd name="connsiteX0" fmla="*/ 0 w 11383322"/>
              <a:gd name="connsiteY0" fmla="*/ 0 h 6049323"/>
              <a:gd name="connsiteX1" fmla="*/ 11377520 w 11383322"/>
              <a:gd name="connsiteY1" fmla="*/ 0 h 6049323"/>
              <a:gd name="connsiteX2" fmla="*/ 11383322 w 11383322"/>
              <a:gd name="connsiteY2" fmla="*/ 57559 h 6049323"/>
              <a:gd name="connsiteX3" fmla="*/ 11383322 w 11383322"/>
              <a:gd name="connsiteY3" fmla="*/ 4850942 h 6049323"/>
              <a:gd name="connsiteX4" fmla="*/ 10184941 w 11383322"/>
              <a:gd name="connsiteY4" fmla="*/ 6049323 h 6049323"/>
              <a:gd name="connsiteX5" fmla="*/ 0 w 11383322"/>
              <a:gd name="connsiteY5" fmla="*/ 6049323 h 604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83322" h="6049323">
                <a:moveTo>
                  <a:pt x="0" y="0"/>
                </a:moveTo>
                <a:lnTo>
                  <a:pt x="11377520" y="0"/>
                </a:lnTo>
                <a:lnTo>
                  <a:pt x="11383322" y="57559"/>
                </a:lnTo>
                <a:lnTo>
                  <a:pt x="11383322" y="4850942"/>
                </a:lnTo>
                <a:cubicBezTo>
                  <a:pt x="11383322" y="5512790"/>
                  <a:pt x="10846789" y="6049323"/>
                  <a:pt x="10184941" y="6049323"/>
                </a:cubicBezTo>
                <a:lnTo>
                  <a:pt x="0" y="6049323"/>
                </a:lnTo>
                <a:close/>
              </a:path>
            </a:pathLst>
          </a:custGeom>
          <a:solidFill>
            <a:srgbClr val="429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365125"/>
            <a:ext cx="9541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B137A96F-462F-463B-9AE8-3BE4DFFB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94" y="1825626"/>
            <a:ext cx="9541700" cy="3865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04503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blå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ihandsfigur: Form 11">
            <a:extLst>
              <a:ext uri="{FF2B5EF4-FFF2-40B4-BE49-F238E27FC236}">
                <a16:creationId xmlns:a16="http://schemas.microsoft.com/office/drawing/2014/main" id="{6E950506-1B6C-4487-83F9-78500CAE515D}"/>
              </a:ext>
            </a:extLst>
          </p:cNvPr>
          <p:cNvSpPr/>
          <p:nvPr userDrawn="1"/>
        </p:nvSpPr>
        <p:spPr>
          <a:xfrm>
            <a:off x="-1" y="-1"/>
            <a:ext cx="11383322" cy="6049323"/>
          </a:xfrm>
          <a:custGeom>
            <a:avLst/>
            <a:gdLst>
              <a:gd name="connsiteX0" fmla="*/ 0 w 11383322"/>
              <a:gd name="connsiteY0" fmla="*/ 0 h 6049323"/>
              <a:gd name="connsiteX1" fmla="*/ 11377520 w 11383322"/>
              <a:gd name="connsiteY1" fmla="*/ 0 h 6049323"/>
              <a:gd name="connsiteX2" fmla="*/ 11383322 w 11383322"/>
              <a:gd name="connsiteY2" fmla="*/ 57559 h 6049323"/>
              <a:gd name="connsiteX3" fmla="*/ 11383322 w 11383322"/>
              <a:gd name="connsiteY3" fmla="*/ 4850942 h 6049323"/>
              <a:gd name="connsiteX4" fmla="*/ 10184941 w 11383322"/>
              <a:gd name="connsiteY4" fmla="*/ 6049323 h 6049323"/>
              <a:gd name="connsiteX5" fmla="*/ 0 w 11383322"/>
              <a:gd name="connsiteY5" fmla="*/ 6049323 h 6049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383322" h="6049323">
                <a:moveTo>
                  <a:pt x="0" y="0"/>
                </a:moveTo>
                <a:lnTo>
                  <a:pt x="11377520" y="0"/>
                </a:lnTo>
                <a:lnTo>
                  <a:pt x="11383322" y="57559"/>
                </a:lnTo>
                <a:lnTo>
                  <a:pt x="11383322" y="4850942"/>
                </a:lnTo>
                <a:cubicBezTo>
                  <a:pt x="11383322" y="5512790"/>
                  <a:pt x="10846789" y="6049323"/>
                  <a:pt x="10184941" y="6049323"/>
                </a:cubicBezTo>
                <a:lnTo>
                  <a:pt x="0" y="6049323"/>
                </a:lnTo>
                <a:close/>
              </a:path>
            </a:pathLst>
          </a:custGeom>
          <a:solidFill>
            <a:srgbClr val="43A2A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3337B2-912F-456D-89F9-4F28ADBA2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365125"/>
            <a:ext cx="9541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9" name="Platshållare för text 2">
            <a:extLst>
              <a:ext uri="{FF2B5EF4-FFF2-40B4-BE49-F238E27FC236}">
                <a16:creationId xmlns:a16="http://schemas.microsoft.com/office/drawing/2014/main" id="{B137A96F-462F-463B-9AE8-3BE4DFFB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494" y="1825626"/>
            <a:ext cx="9541700" cy="3865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037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 rö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ihandsfigur: Form 12">
            <a:extLst>
              <a:ext uri="{FF2B5EF4-FFF2-40B4-BE49-F238E27FC236}">
                <a16:creationId xmlns:a16="http://schemas.microsoft.com/office/drawing/2014/main" id="{3A66A76B-2AAE-4D70-8E43-0BC631BF381C}"/>
              </a:ext>
            </a:extLst>
          </p:cNvPr>
          <p:cNvSpPr/>
          <p:nvPr userDrawn="1"/>
        </p:nvSpPr>
        <p:spPr>
          <a:xfrm>
            <a:off x="1" y="1"/>
            <a:ext cx="9833197" cy="4057086"/>
          </a:xfrm>
          <a:custGeom>
            <a:avLst/>
            <a:gdLst>
              <a:gd name="connsiteX0" fmla="*/ 0 w 9833197"/>
              <a:gd name="connsiteY0" fmla="*/ 0 h 4057086"/>
              <a:gd name="connsiteX1" fmla="*/ 9833197 w 9833197"/>
              <a:gd name="connsiteY1" fmla="*/ 0 h 4057086"/>
              <a:gd name="connsiteX2" fmla="*/ 9833197 w 9833197"/>
              <a:gd name="connsiteY2" fmla="*/ 2858705 h 4057086"/>
              <a:gd name="connsiteX3" fmla="*/ 8634816 w 9833197"/>
              <a:gd name="connsiteY3" fmla="*/ 4057086 h 4057086"/>
              <a:gd name="connsiteX4" fmla="*/ 0 w 9833197"/>
              <a:gd name="connsiteY4" fmla="*/ 4057086 h 405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3197" h="4057086">
                <a:moveTo>
                  <a:pt x="0" y="0"/>
                </a:moveTo>
                <a:lnTo>
                  <a:pt x="9833197" y="0"/>
                </a:lnTo>
                <a:lnTo>
                  <a:pt x="9833197" y="2858705"/>
                </a:lnTo>
                <a:cubicBezTo>
                  <a:pt x="9833197" y="3520553"/>
                  <a:pt x="9296664" y="4057086"/>
                  <a:pt x="8634816" y="4057086"/>
                </a:cubicBezTo>
                <a:lnTo>
                  <a:pt x="0" y="4057086"/>
                </a:lnTo>
                <a:close/>
              </a:path>
            </a:pathLst>
          </a:custGeom>
          <a:solidFill>
            <a:srgbClr val="D358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A8475BE6-740E-4CF6-8F3A-8A4B019F8D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493" y="3053322"/>
            <a:ext cx="8130914" cy="990217"/>
          </a:xfrm>
          <a:prstGeom prst="rect">
            <a:avLst/>
          </a:prstGeom>
          <a:noFill/>
        </p:spPr>
        <p:txBody>
          <a:bodyPr wrap="square" lIns="0" tIns="216000" rIns="216000" bIns="216000" anchor="b" anchorCtr="0">
            <a:spAutoFit/>
          </a:bodyPr>
          <a:lstStyle>
            <a:lvl1pPr algn="l">
              <a:defRPr sz="4400" b="1" kern="0" baseline="0"/>
            </a:lvl1pPr>
          </a:lstStyle>
          <a:p>
            <a:r>
              <a:rPr kumimoji="0" lang="sv-SE" sz="4000" b="1" i="0" u="none" strike="noStrike" kern="0" cap="none" spc="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"/>
                <a:ea typeface="+mj-ea"/>
                <a:cs typeface="+mj-cs"/>
              </a:rPr>
              <a:t>Skriv in din rubrik</a:t>
            </a:r>
            <a:endParaRPr lang="sv-SE" dirty="0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95C87333-B8E9-4A8C-BD39-2BED1D9D8D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492" y="4314488"/>
            <a:ext cx="8130915" cy="86962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in en 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27077134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 grö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andsfigur: Form 5">
            <a:extLst>
              <a:ext uri="{FF2B5EF4-FFF2-40B4-BE49-F238E27FC236}">
                <a16:creationId xmlns:a16="http://schemas.microsoft.com/office/drawing/2014/main" id="{0AAF9FBB-54FA-48E6-A7B9-657D06237FF1}"/>
              </a:ext>
            </a:extLst>
          </p:cNvPr>
          <p:cNvSpPr/>
          <p:nvPr userDrawn="1"/>
        </p:nvSpPr>
        <p:spPr>
          <a:xfrm>
            <a:off x="1" y="1"/>
            <a:ext cx="9833197" cy="4057086"/>
          </a:xfrm>
          <a:custGeom>
            <a:avLst/>
            <a:gdLst>
              <a:gd name="connsiteX0" fmla="*/ 0 w 9833197"/>
              <a:gd name="connsiteY0" fmla="*/ 0 h 4057086"/>
              <a:gd name="connsiteX1" fmla="*/ 9833197 w 9833197"/>
              <a:gd name="connsiteY1" fmla="*/ 0 h 4057086"/>
              <a:gd name="connsiteX2" fmla="*/ 9833197 w 9833197"/>
              <a:gd name="connsiteY2" fmla="*/ 2858705 h 4057086"/>
              <a:gd name="connsiteX3" fmla="*/ 8634816 w 9833197"/>
              <a:gd name="connsiteY3" fmla="*/ 4057086 h 4057086"/>
              <a:gd name="connsiteX4" fmla="*/ 0 w 9833197"/>
              <a:gd name="connsiteY4" fmla="*/ 4057086 h 40570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833197" h="4057086">
                <a:moveTo>
                  <a:pt x="0" y="0"/>
                </a:moveTo>
                <a:lnTo>
                  <a:pt x="9833197" y="0"/>
                </a:lnTo>
                <a:lnTo>
                  <a:pt x="9833197" y="2858705"/>
                </a:lnTo>
                <a:cubicBezTo>
                  <a:pt x="9833197" y="3520553"/>
                  <a:pt x="9296664" y="4057086"/>
                  <a:pt x="8634816" y="4057086"/>
                </a:cubicBezTo>
                <a:lnTo>
                  <a:pt x="0" y="4057086"/>
                </a:lnTo>
                <a:close/>
              </a:path>
            </a:pathLst>
          </a:custGeom>
          <a:solidFill>
            <a:srgbClr val="429F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10" name="Rubrik 1">
            <a:extLst>
              <a:ext uri="{FF2B5EF4-FFF2-40B4-BE49-F238E27FC236}">
                <a16:creationId xmlns:a16="http://schemas.microsoft.com/office/drawing/2014/main" id="{A8475BE6-740E-4CF6-8F3A-8A4B019F8D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12493" y="3053322"/>
            <a:ext cx="8130914" cy="990217"/>
          </a:xfrm>
          <a:prstGeom prst="rect">
            <a:avLst/>
          </a:prstGeom>
          <a:noFill/>
        </p:spPr>
        <p:txBody>
          <a:bodyPr wrap="square" lIns="0" tIns="216000" rIns="216000" bIns="216000" anchor="b" anchorCtr="0">
            <a:spAutoFit/>
          </a:bodyPr>
          <a:lstStyle>
            <a:lvl1pPr algn="l">
              <a:defRPr sz="4400" b="1" kern="0" baseline="0"/>
            </a:lvl1pPr>
          </a:lstStyle>
          <a:p>
            <a:r>
              <a:rPr kumimoji="0" lang="sv-SE" sz="4000" b="1" i="0" u="none" strike="noStrike" kern="0" cap="none" spc="6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masis MT Pro"/>
                <a:ea typeface="+mj-ea"/>
                <a:cs typeface="+mj-cs"/>
              </a:rPr>
              <a:t>Skriv in din rubrik</a:t>
            </a:r>
            <a:endParaRPr lang="sv-SE" dirty="0"/>
          </a:p>
        </p:txBody>
      </p:sp>
      <p:sp>
        <p:nvSpPr>
          <p:cNvPr id="11" name="Underrubrik 2">
            <a:extLst>
              <a:ext uri="{FF2B5EF4-FFF2-40B4-BE49-F238E27FC236}">
                <a16:creationId xmlns:a16="http://schemas.microsoft.com/office/drawing/2014/main" id="{95C87333-B8E9-4A8C-BD39-2BED1D9D8D2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12492" y="4314488"/>
            <a:ext cx="8130915" cy="869623"/>
          </a:xfrm>
          <a:prstGeom prst="rect">
            <a:avLst/>
          </a:prstGeom>
        </p:spPr>
        <p:txBody>
          <a:bodyPr lIns="0" anchor="t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Skriv in en eventuell underrubrik</a:t>
            </a:r>
          </a:p>
        </p:txBody>
      </p:sp>
    </p:spTree>
    <p:extLst>
      <p:ext uri="{BB962C8B-B14F-4D97-AF65-F5344CB8AC3E}">
        <p14:creationId xmlns:p14="http://schemas.microsoft.com/office/powerpoint/2010/main" val="42648086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>
            <a:extLst>
              <a:ext uri="{FF2B5EF4-FFF2-40B4-BE49-F238E27FC236}">
                <a16:creationId xmlns:a16="http://schemas.microsoft.com/office/drawing/2014/main" id="{F7CE0883-18EC-403A-8206-8EE6BFA8FB4D}"/>
              </a:ext>
            </a:extLst>
          </p:cNvPr>
          <p:cNvSpPr/>
          <p:nvPr userDrawn="1"/>
        </p:nvSpPr>
        <p:spPr>
          <a:xfrm>
            <a:off x="0" y="6435524"/>
            <a:ext cx="12192000" cy="4224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7604192-D1EA-4DA1-B4B5-54DE0A49BD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494" y="365125"/>
            <a:ext cx="10967012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B3A400-449B-4AEA-8475-DFFC7F710D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494" y="1825625"/>
            <a:ext cx="10967012" cy="43008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13" name="Bildobjekt 12" descr="En bild som visar text&#10;&#10;Automatiskt genererad beskrivning">
            <a:extLst>
              <a:ext uri="{FF2B5EF4-FFF2-40B4-BE49-F238E27FC236}">
                <a16:creationId xmlns:a16="http://schemas.microsoft.com/office/drawing/2014/main" id="{9A5242AD-08DF-4FD7-9565-29123CD69BB0}"/>
              </a:ext>
            </a:extLst>
          </p:cNvPr>
          <p:cNvPicPr>
            <a:picLocks noChangeAspect="1"/>
          </p:cNvPicPr>
          <p:nvPr userDrawn="1"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0058" y="6512602"/>
            <a:ext cx="818896" cy="268319"/>
          </a:xfrm>
          <a:prstGeom prst="rect">
            <a:avLst/>
          </a:prstGeom>
        </p:spPr>
      </p:pic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BC5152D-8E6C-4152-8760-0B16534503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03046" y="6435524"/>
            <a:ext cx="1276746" cy="4224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fld id="{A143EB76-828C-4CE1-A356-2153FB1D4086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78345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0" r:id="rId4"/>
    <p:sldLayoutId id="2147483665" r:id="rId5"/>
    <p:sldLayoutId id="2147483672" r:id="rId6"/>
    <p:sldLayoutId id="2147483666" r:id="rId7"/>
    <p:sldLayoutId id="2147483661" r:id="rId8"/>
    <p:sldLayoutId id="2147483674" r:id="rId9"/>
    <p:sldLayoutId id="2147483673" r:id="rId10"/>
    <p:sldLayoutId id="2147483652" r:id="rId11"/>
    <p:sldLayoutId id="2147483659" r:id="rId12"/>
    <p:sldLayoutId id="2147483660" r:id="rId13"/>
    <p:sldLayoutId id="2147483654" r:id="rId14"/>
    <p:sldLayoutId id="2147483655" r:id="rId15"/>
    <p:sldLayoutId id="2147483670" r:id="rId16"/>
    <p:sldLayoutId id="2147483671" r:id="rId17"/>
    <p:sldLayoutId id="2147483667" r:id="rId18"/>
    <p:sldLayoutId id="2147483669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0" spc="6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spc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spc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spc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spc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spc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AD82F6-6A49-4620-83CD-8502705829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2493" y="2997923"/>
            <a:ext cx="8130914" cy="1045616"/>
          </a:xfrm>
        </p:spPr>
        <p:txBody>
          <a:bodyPr/>
          <a:lstStyle/>
          <a:p>
            <a:r>
              <a:rPr lang="sv-SE" dirty="0">
                <a:latin typeface="Amasis MT Pro" panose="02040504050005020304" pitchFamily="18" charset="0"/>
              </a:rPr>
              <a:t>Statistik boendeplan äldre</a:t>
            </a:r>
            <a:endParaRPr lang="sv-SE" b="1" dirty="0">
              <a:latin typeface="Amasis MT Pro" panose="02040504050005020304" pitchFamily="18" charset="0"/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B39148E-EBEE-4DD4-9C80-E29A4A68D8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Falu kommun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82AC9DF-27CB-4593-BD18-53EFD745971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sv-SE" dirty="0"/>
              <a:t>Christer Johansson</a:t>
            </a:r>
            <a:br>
              <a:rPr lang="sv-SE" dirty="0"/>
            </a:br>
            <a:r>
              <a:rPr lang="sv-SE" dirty="0"/>
              <a:t>christer.johansson@falun.se</a:t>
            </a:r>
          </a:p>
        </p:txBody>
      </p:sp>
    </p:spTree>
    <p:extLst>
      <p:ext uri="{BB962C8B-B14F-4D97-AF65-F5344CB8AC3E}">
        <p14:creationId xmlns:p14="http://schemas.microsoft.com/office/powerpoint/2010/main" val="309275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08CE378-8BF2-DBF0-9109-44A4866810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Inledning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E86A4DF-AE27-F1CA-AC13-270D2EB986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2</a:t>
            </a:fld>
            <a:endParaRPr lang="sv-SE"/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734F4E1D-6EA6-B78C-8FF5-7F5D603DBD68}"/>
              </a:ext>
            </a:extLst>
          </p:cNvPr>
          <p:cNvSpPr txBox="1"/>
          <p:nvPr/>
        </p:nvSpPr>
        <p:spPr>
          <a:xfrm>
            <a:off x="612494" y="2059912"/>
            <a:ext cx="6622710" cy="11734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2022 hade Falu kommun 59818 invånare.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tredjedel av invånarna i kommunen är bosatta utanför Falu tätort.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sv-SE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2057 kommer en fjärdedel av befolkningen att vara 65+.</a:t>
            </a:r>
          </a:p>
        </p:txBody>
      </p:sp>
    </p:spTree>
    <p:extLst>
      <p:ext uri="{BB962C8B-B14F-4D97-AF65-F5344CB8AC3E}">
        <p14:creationId xmlns:p14="http://schemas.microsoft.com/office/powerpoint/2010/main" val="35615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9CFAA9-7C2C-7BE1-3FD9-7A8D38054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Befolkningsutveckling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167D4AC-FCB8-C995-0804-1EE4219B8D5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3</a:t>
            </a:fld>
            <a:endParaRPr lang="sv-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7F99BE09-F486-1A12-489B-F85A163B98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29413001"/>
              </p:ext>
            </p:extLst>
          </p:nvPr>
        </p:nvGraphicFramePr>
        <p:xfrm>
          <a:off x="612494" y="1993106"/>
          <a:ext cx="7380000" cy="41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ruta 5">
            <a:extLst>
              <a:ext uri="{FF2B5EF4-FFF2-40B4-BE49-F238E27FC236}">
                <a16:creationId xmlns:a16="http://schemas.microsoft.com/office/drawing/2014/main" id="{10782203-6DBC-85E2-B98C-9C7106A276E5}"/>
              </a:ext>
            </a:extLst>
          </p:cNvPr>
          <p:cNvSpPr txBox="1"/>
          <p:nvPr/>
        </p:nvSpPr>
        <p:spPr>
          <a:xfrm>
            <a:off x="8444421" y="2431402"/>
            <a:ext cx="31350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Källa: Befolkningsframskrivning för Riket SCB 2022 </a:t>
            </a:r>
          </a:p>
        </p:txBody>
      </p:sp>
    </p:spTree>
    <p:extLst>
      <p:ext uri="{BB962C8B-B14F-4D97-AF65-F5344CB8AC3E}">
        <p14:creationId xmlns:p14="http://schemas.microsoft.com/office/powerpoint/2010/main" val="413040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8EF56F-BB7F-BFC9-0B95-CA50ABD3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80+ utveckling 2022-2035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40118AB-9417-571F-5B71-88CB865E767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3EB76-828C-4CE1-A356-2153FB1D4086}" type="slidenum">
              <a:rPr lang="sv-SE" smtClean="0"/>
              <a:pPr/>
              <a:t>4</a:t>
            </a:fld>
            <a:endParaRPr lang="sv-SE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7F0FB8D-F34D-C9E5-3BEE-8CB841B659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39503"/>
              </p:ext>
            </p:extLst>
          </p:nvPr>
        </p:nvGraphicFramePr>
        <p:xfrm>
          <a:off x="612494" y="1993106"/>
          <a:ext cx="7380000" cy="41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59540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Falu kommun">
      <a:dk1>
        <a:srgbClr val="434241"/>
      </a:dk1>
      <a:lt1>
        <a:sysClr val="window" lastClr="FFFFFF"/>
      </a:lt1>
      <a:dk2>
        <a:srgbClr val="A53923"/>
      </a:dk2>
      <a:lt2>
        <a:srgbClr val="E7E6E6"/>
      </a:lt2>
      <a:accent1>
        <a:srgbClr val="A53923"/>
      </a:accent1>
      <a:accent2>
        <a:srgbClr val="4B7C57"/>
      </a:accent2>
      <a:accent3>
        <a:srgbClr val="4A818A"/>
      </a:accent3>
      <a:accent4>
        <a:srgbClr val="BC8C08"/>
      </a:accent4>
      <a:accent5>
        <a:srgbClr val="AAB500"/>
      </a:accent5>
      <a:accent6>
        <a:srgbClr val="0080AF"/>
      </a:accent6>
      <a:hlink>
        <a:srgbClr val="0080AF"/>
      </a:hlink>
      <a:folHlink>
        <a:srgbClr val="00668A"/>
      </a:folHlink>
    </a:clrScheme>
    <a:fontScheme name="Falu kommun teckensnitt">
      <a:majorFont>
        <a:latin typeface="Amasis MT Pro"/>
        <a:ea typeface=""/>
        <a:cs typeface=""/>
      </a:majorFont>
      <a:minorFont>
        <a:latin typeface="Microsoft GothicNe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-mall.potx" id="{30BA2EE0-0365-4BC7-8FFA-6D86C5AC04F5}" vid="{C9128E9C-9801-41BB-92A3-E75E8E02EA7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C3EF6E33B33FE40BCD0ADE4603D84F1" ma:contentTypeVersion="17" ma:contentTypeDescription="Skapa ett nytt dokument." ma:contentTypeScope="" ma:versionID="0e31bd1fc08e8ceefeae67b8774c97b8">
  <xsd:schema xmlns:xsd="http://www.w3.org/2001/XMLSchema" xmlns:xs="http://www.w3.org/2001/XMLSchema" xmlns:p="http://schemas.microsoft.com/office/2006/metadata/properties" xmlns:ns2="4b634e65-965d-4f44-8724-8933e6128f97" xmlns:ns3="eaff9761-31b3-404b-8476-c966b9697cee" targetNamespace="http://schemas.microsoft.com/office/2006/metadata/properties" ma:root="true" ma:fieldsID="69882a033113f0fdc84c2347c0859fe2" ns2:_="" ns3:_="">
    <xsd:import namespace="4b634e65-965d-4f44-8724-8933e6128f97"/>
    <xsd:import namespace="eaff9761-31b3-404b-8476-c966b9697ce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34e65-965d-4f44-8724-8933e6128f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Bildmarkeringar" ma:readOnly="false" ma:fieldId="{5cf76f15-5ced-4ddc-b409-7134ff3c332f}" ma:taxonomyMulti="true" ma:sspId="ac711ef0-d33f-45c5-8522-55000000d28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4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ff9761-31b3-404b-8476-c966b9697ce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bde6442-ad9a-4c92-8f3b-80630dae55be}" ma:internalName="TaxCatchAll" ma:showField="CatchAllData" ma:web="eaff9761-31b3-404b-8476-c966b9697ce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aff9761-31b3-404b-8476-c966b9697cee">
      <Value>32</Value>
      <Value>19</Value>
    </TaxCatchAll>
    <lcf76f155ced4ddcb4097134ff3c332f xmlns="4b634e65-965d-4f44-8724-8933e6128f9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199CB0-9E28-4D71-B04D-9ED2B1B4B8BD}"/>
</file>

<file path=customXml/itemProps2.xml><?xml version="1.0" encoding="utf-8"?>
<ds:datastoreItem xmlns:ds="http://schemas.openxmlformats.org/officeDocument/2006/customXml" ds:itemID="{C6807F0E-40B9-448D-971C-9C7A992812E4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32a2455f-710d-4351-9644-6d43278b9ba6"/>
    <ds:schemaRef ds:uri="http://schemas.microsoft.com/office/infopath/2007/PartnerControls"/>
    <ds:schemaRef ds:uri="http://purl.org/dc/elements/1.1/"/>
    <ds:schemaRef ds:uri="8e89a63d-2ea3-4892-86db-02cf60c9ccfb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9201477-285B-43FE-9959-F5C106555A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Falu-kommun_PPT-mall</Template>
  <TotalTime>6798</TotalTime>
  <Words>74</Words>
  <Application>Microsoft Office PowerPoint</Application>
  <PresentationFormat>Bredbild</PresentationFormat>
  <Paragraphs>15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9" baseType="lpstr">
      <vt:lpstr>Microsoft GothicNeo</vt:lpstr>
      <vt:lpstr>Amasis MT Pro</vt:lpstr>
      <vt:lpstr>Arial</vt:lpstr>
      <vt:lpstr>Calibri</vt:lpstr>
      <vt:lpstr>Office-tema</vt:lpstr>
      <vt:lpstr>Statistik boendeplan äldre</vt:lpstr>
      <vt:lpstr>Inledning</vt:lpstr>
      <vt:lpstr>Befolkningsutveckling</vt:lpstr>
      <vt:lpstr>80+ utveckling 2022-2035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 huvudrubrik som kan vara en eller flera rader</dc:title>
  <dc:creator>Christer Johansson</dc:creator>
  <cp:lastModifiedBy>Christer Johansson</cp:lastModifiedBy>
  <cp:revision>22</cp:revision>
  <dcterms:created xsi:type="dcterms:W3CDTF">2023-01-23T13:06:35Z</dcterms:created>
  <dcterms:modified xsi:type="dcterms:W3CDTF">2023-02-24T09:02:35Z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0x0101005C3EF6E33B33FE40BCD0ADE4603D84F1</vt:lpwstr>
  </property>
  <property fmtid="{D5CDD505-2E9C-101B-9397-08002B2CF9AE}" pid="3" name="Ämne">
    <vt:lpwstr>19;#Kommunikation|7aeecc49-acdd-451f-9892-d9b5d23fc9e0</vt:lpwstr>
  </property>
  <property fmtid="{D5CDD505-2E9C-101B-9397-08002B2CF9AE}" pid="4" name="Dokumenttyp">
    <vt:lpwstr>32;#Mall|3a32b784-a1e2-4dff-9107-4b147bfad941</vt:lpwstr>
  </property>
</Properties>
</file>